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5" r:id="rId11"/>
    <p:sldId id="271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00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F939A-BFD3-41B3-9B89-6EF0DA249FB7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9B94F13-71E4-4826-8A3B-B96EDD0E791F}">
      <dgm:prSet custT="1"/>
      <dgm:spPr/>
      <dgm:t>
        <a:bodyPr/>
        <a:lstStyle/>
        <a:p>
          <a:r>
            <a:rPr lang="uk-UA" sz="2400" dirty="0"/>
            <a:t>Магістратура</a:t>
          </a:r>
        </a:p>
      </dgm:t>
    </dgm:pt>
    <dgm:pt modelId="{75ABBA19-1021-4777-A7A3-93EFB45F52CB}" type="parTrans" cxnId="{38617289-ABB0-49B7-8416-9BE535643E53}">
      <dgm:prSet/>
      <dgm:spPr/>
      <dgm:t>
        <a:bodyPr/>
        <a:lstStyle/>
        <a:p>
          <a:endParaRPr lang="uk-UA"/>
        </a:p>
      </dgm:t>
    </dgm:pt>
    <dgm:pt modelId="{1BEFF2B3-8D64-4912-8E0E-C01C021F00D6}" type="sibTrans" cxnId="{38617289-ABB0-49B7-8416-9BE535643E53}">
      <dgm:prSet/>
      <dgm:spPr/>
      <dgm:t>
        <a:bodyPr/>
        <a:lstStyle/>
        <a:p>
          <a:endParaRPr lang="uk-UA"/>
        </a:p>
      </dgm:t>
    </dgm:pt>
    <dgm:pt modelId="{1A2E2C5E-D68F-4E0A-985E-E0E1B44FCBFB}">
      <dgm:prSet custT="1"/>
      <dgm:spPr/>
      <dgm:t>
        <a:bodyPr/>
        <a:lstStyle/>
        <a:p>
          <a:r>
            <a:rPr lang="uk-UA" sz="2000" b="0" dirty="0">
              <a:solidFill>
                <a:schemeClr val="accent1">
                  <a:lumMod val="75000"/>
                </a:schemeClr>
              </a:solidFill>
            </a:rPr>
            <a:t>ОП «Психологія»</a:t>
          </a:r>
        </a:p>
      </dgm:t>
    </dgm:pt>
    <dgm:pt modelId="{1A65AE49-FDC9-485D-87EE-41DFC96C1A3F}" type="parTrans" cxnId="{3279B270-F5E9-4C63-A8CB-8D4C6FD2EA58}">
      <dgm:prSet/>
      <dgm:spPr/>
      <dgm:t>
        <a:bodyPr/>
        <a:lstStyle/>
        <a:p>
          <a:endParaRPr lang="uk-UA"/>
        </a:p>
      </dgm:t>
    </dgm:pt>
    <dgm:pt modelId="{7C5ED6D4-B941-4966-9A75-C2F6E866FB11}" type="sibTrans" cxnId="{3279B270-F5E9-4C63-A8CB-8D4C6FD2EA58}">
      <dgm:prSet/>
      <dgm:spPr/>
      <dgm:t>
        <a:bodyPr/>
        <a:lstStyle/>
        <a:p>
          <a:endParaRPr lang="uk-UA"/>
        </a:p>
      </dgm:t>
    </dgm:pt>
    <dgm:pt modelId="{73E6F25F-62AF-42A1-A960-FB56591A82B9}">
      <dgm:prSet custT="1"/>
      <dgm:spPr/>
      <dgm:t>
        <a:bodyPr/>
        <a:lstStyle/>
        <a:p>
          <a:r>
            <a:rPr lang="uk-UA" sz="2000" b="0" dirty="0">
              <a:solidFill>
                <a:schemeClr val="accent1">
                  <a:lumMod val="75000"/>
                </a:schemeClr>
              </a:solidFill>
            </a:rPr>
            <a:t>ОП «Організаційна психологія»</a:t>
          </a:r>
        </a:p>
      </dgm:t>
    </dgm:pt>
    <dgm:pt modelId="{0B1B49FD-71D0-4454-B420-ACEBEB0EBCEA}" type="parTrans" cxnId="{D92F7192-0335-4338-A30C-0033E63C21BE}">
      <dgm:prSet/>
      <dgm:spPr/>
      <dgm:t>
        <a:bodyPr/>
        <a:lstStyle/>
        <a:p>
          <a:endParaRPr lang="uk-UA"/>
        </a:p>
      </dgm:t>
    </dgm:pt>
    <dgm:pt modelId="{299427B6-B4C8-47E5-BD7B-94A7A6935D85}" type="sibTrans" cxnId="{D92F7192-0335-4338-A30C-0033E63C21BE}">
      <dgm:prSet/>
      <dgm:spPr/>
      <dgm:t>
        <a:bodyPr/>
        <a:lstStyle/>
        <a:p>
          <a:endParaRPr lang="uk-UA"/>
        </a:p>
      </dgm:t>
    </dgm:pt>
    <dgm:pt modelId="{F93E3AAB-EDB5-4B27-A31B-95DFD3D0D09F}">
      <dgm:prSet custT="1"/>
      <dgm:spPr/>
      <dgm:t>
        <a:bodyPr/>
        <a:lstStyle/>
        <a:p>
          <a:r>
            <a:rPr lang="uk-UA" sz="2000" b="0" dirty="0">
              <a:solidFill>
                <a:schemeClr val="accent1">
                  <a:lumMod val="75000"/>
                </a:schemeClr>
              </a:solidFill>
            </a:rPr>
            <a:t>ОП «Клінічна та реабілітаційна психологія»</a:t>
          </a:r>
        </a:p>
      </dgm:t>
    </dgm:pt>
    <dgm:pt modelId="{05BB9D17-E3ED-447F-9A66-8E9466BE9C5E}" type="parTrans" cxnId="{039E32F7-2732-4397-B4F7-14788CB1B03B}">
      <dgm:prSet/>
      <dgm:spPr/>
      <dgm:t>
        <a:bodyPr/>
        <a:lstStyle/>
        <a:p>
          <a:endParaRPr lang="uk-UA"/>
        </a:p>
      </dgm:t>
    </dgm:pt>
    <dgm:pt modelId="{61C59E05-295A-4A69-BF41-EAE3213C60DF}" type="sibTrans" cxnId="{039E32F7-2732-4397-B4F7-14788CB1B03B}">
      <dgm:prSet/>
      <dgm:spPr/>
      <dgm:t>
        <a:bodyPr/>
        <a:lstStyle/>
        <a:p>
          <a:endParaRPr lang="uk-UA"/>
        </a:p>
      </dgm:t>
    </dgm:pt>
    <dgm:pt modelId="{45300CA7-E986-4798-80F0-DBD0C5852D89}">
      <dgm:prSet custT="1"/>
      <dgm:spPr/>
      <dgm:t>
        <a:bodyPr/>
        <a:lstStyle/>
        <a:p>
          <a:r>
            <a:rPr lang="uk-UA" sz="2000" dirty="0"/>
            <a:t>Аспірантура (</a:t>
          </a:r>
          <a:r>
            <a:rPr lang="en-US" sz="2000" dirty="0"/>
            <a:t>PhD)</a:t>
          </a:r>
          <a:endParaRPr lang="uk-UA" sz="2000" dirty="0"/>
        </a:p>
      </dgm:t>
    </dgm:pt>
    <dgm:pt modelId="{3E2CB0E3-400B-417B-8E1F-87789C17ABF7}" type="parTrans" cxnId="{C99AA155-DB85-426A-8671-2C3E8EF42BDC}">
      <dgm:prSet/>
      <dgm:spPr/>
      <dgm:t>
        <a:bodyPr/>
        <a:lstStyle/>
        <a:p>
          <a:endParaRPr lang="uk-UA"/>
        </a:p>
      </dgm:t>
    </dgm:pt>
    <dgm:pt modelId="{40712974-3319-4D06-BB47-A8D0F86F705F}" type="sibTrans" cxnId="{C99AA155-DB85-426A-8671-2C3E8EF42BDC}">
      <dgm:prSet/>
      <dgm:spPr/>
      <dgm:t>
        <a:bodyPr/>
        <a:lstStyle/>
        <a:p>
          <a:endParaRPr lang="uk-UA"/>
        </a:p>
      </dgm:t>
    </dgm:pt>
    <dgm:pt modelId="{F3E29519-EA5D-4576-AE34-8AB9E61651AE}">
      <dgm:prSet custT="1"/>
      <dgm:spPr/>
      <dgm:t>
        <a:bodyPr/>
        <a:lstStyle/>
        <a:p>
          <a:r>
            <a:rPr lang="uk-UA" sz="2400" b="1" dirty="0">
              <a:solidFill>
                <a:schemeClr val="accent2">
                  <a:lumMod val="50000"/>
                </a:schemeClr>
              </a:solidFill>
            </a:rPr>
            <a:t>ОП «Психологія»</a:t>
          </a:r>
        </a:p>
      </dgm:t>
    </dgm:pt>
    <dgm:pt modelId="{D2398997-2218-421C-97ED-2C04E388BE23}" type="parTrans" cxnId="{0FBD2A02-CF39-4CAB-B114-153B722C15FC}">
      <dgm:prSet/>
      <dgm:spPr/>
      <dgm:t>
        <a:bodyPr/>
        <a:lstStyle/>
        <a:p>
          <a:endParaRPr lang="uk-UA"/>
        </a:p>
      </dgm:t>
    </dgm:pt>
    <dgm:pt modelId="{85B54B8C-76C9-4FA1-8D36-C847BB82FEC0}" type="sibTrans" cxnId="{0FBD2A02-CF39-4CAB-B114-153B722C15FC}">
      <dgm:prSet/>
      <dgm:spPr/>
      <dgm:t>
        <a:bodyPr/>
        <a:lstStyle/>
        <a:p>
          <a:endParaRPr lang="uk-UA"/>
        </a:p>
      </dgm:t>
    </dgm:pt>
    <dgm:pt modelId="{9D80B093-B6F4-49BA-8381-AD0251B0E5DF}" type="pres">
      <dgm:prSet presAssocID="{10DF939A-BFD3-41B3-9B89-6EF0DA249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FA966-3354-44C1-892C-585B21979C3C}" type="pres">
      <dgm:prSet presAssocID="{10DF939A-BFD3-41B3-9B89-6EF0DA249FB7}" presName="tSp" presStyleCnt="0"/>
      <dgm:spPr/>
    </dgm:pt>
    <dgm:pt modelId="{A42049F1-8724-45B5-934D-253D3C067D24}" type="pres">
      <dgm:prSet presAssocID="{10DF939A-BFD3-41B3-9B89-6EF0DA249FB7}" presName="bSp" presStyleCnt="0"/>
      <dgm:spPr/>
    </dgm:pt>
    <dgm:pt modelId="{E468ED10-6ACD-433A-809E-4BA59BE47C9B}" type="pres">
      <dgm:prSet presAssocID="{10DF939A-BFD3-41B3-9B89-6EF0DA249FB7}" presName="process" presStyleCnt="0"/>
      <dgm:spPr/>
    </dgm:pt>
    <dgm:pt modelId="{12351844-805E-472F-AB16-7F82738C445C}" type="pres">
      <dgm:prSet presAssocID="{D9B94F13-71E4-4826-8A3B-B96EDD0E791F}" presName="composite1" presStyleCnt="0"/>
      <dgm:spPr/>
    </dgm:pt>
    <dgm:pt modelId="{A71A38CA-A1F6-4CB2-BC15-4B37C2A3A32C}" type="pres">
      <dgm:prSet presAssocID="{D9B94F13-71E4-4826-8A3B-B96EDD0E791F}" presName="dummyNode1" presStyleLbl="node1" presStyleIdx="0" presStyleCnt="2"/>
      <dgm:spPr/>
    </dgm:pt>
    <dgm:pt modelId="{096B3B2F-1833-472E-A569-40541F294094}" type="pres">
      <dgm:prSet presAssocID="{D9B94F13-71E4-4826-8A3B-B96EDD0E791F}" presName="childNode1" presStyleLbl="bgAcc1" presStyleIdx="0" presStyleCnt="2" custScaleX="112725" custScaleY="126430" custLinFactNeighborX="7377" custLinFactNeighborY="-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F948D-8132-4688-B7C0-94994D1D5900}" type="pres">
      <dgm:prSet presAssocID="{D9B94F13-71E4-4826-8A3B-B96EDD0E791F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85951-44C9-471B-94D8-322C94C9A504}" type="pres">
      <dgm:prSet presAssocID="{D9B94F13-71E4-4826-8A3B-B96EDD0E791F}" presName="parentNode1" presStyleLbl="node1" presStyleIdx="0" presStyleCnt="2" custLinFactNeighborX="-15412" custLinFactNeighborY="121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AFA57-92FD-4DB4-83AB-0C9D07F584AC}" type="pres">
      <dgm:prSet presAssocID="{D9B94F13-71E4-4826-8A3B-B96EDD0E791F}" presName="connSite1" presStyleCnt="0"/>
      <dgm:spPr/>
    </dgm:pt>
    <dgm:pt modelId="{66C4996C-467B-41DF-A6A8-22C98B0F50EE}" type="pres">
      <dgm:prSet presAssocID="{1BEFF2B3-8D64-4912-8E0E-C01C021F00D6}" presName="Name9" presStyleLbl="sibTrans2D1" presStyleIdx="0" presStyleCnt="1" custLinFactNeighborX="-537" custLinFactNeighborY="2091"/>
      <dgm:spPr/>
      <dgm:t>
        <a:bodyPr/>
        <a:lstStyle/>
        <a:p>
          <a:endParaRPr lang="ru-RU"/>
        </a:p>
      </dgm:t>
    </dgm:pt>
    <dgm:pt modelId="{5A98BB4B-655B-4FA1-8729-8EFDC2D0429D}" type="pres">
      <dgm:prSet presAssocID="{45300CA7-E986-4798-80F0-DBD0C5852D89}" presName="composite2" presStyleCnt="0"/>
      <dgm:spPr/>
    </dgm:pt>
    <dgm:pt modelId="{E9F80F96-21D7-4FDD-8AA2-874EFD5A4374}" type="pres">
      <dgm:prSet presAssocID="{45300CA7-E986-4798-80F0-DBD0C5852D89}" presName="dummyNode2" presStyleLbl="node1" presStyleIdx="0" presStyleCnt="2"/>
      <dgm:spPr/>
    </dgm:pt>
    <dgm:pt modelId="{F99304E3-9339-4CB6-8825-076613456986}" type="pres">
      <dgm:prSet presAssocID="{45300CA7-E986-4798-80F0-DBD0C5852D89}" presName="childNode2" presStyleLbl="bgAcc1" presStyleIdx="1" presStyleCnt="2" custScaleX="113114" custScaleY="125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6DEC0-7CF5-41D2-961C-78584F83AA8A}" type="pres">
      <dgm:prSet presAssocID="{45300CA7-E986-4798-80F0-DBD0C5852D89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7D876-7A97-47ED-AABF-E479253E2DCC}" type="pres">
      <dgm:prSet presAssocID="{45300CA7-E986-4798-80F0-DBD0C5852D89}" presName="parentNode2" presStyleLbl="node1" presStyleIdx="1" presStyleCnt="2" custLinFactY="100000" custLinFactNeighborX="-20089" custLinFactNeighborY="134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ADF71-B881-4BA2-BB58-02744303DCA2}" type="pres">
      <dgm:prSet presAssocID="{45300CA7-E986-4798-80F0-DBD0C5852D89}" presName="connSite2" presStyleCnt="0"/>
      <dgm:spPr/>
    </dgm:pt>
  </dgm:ptLst>
  <dgm:cxnLst>
    <dgm:cxn modelId="{4A900D56-601D-41A3-9178-EE7E27568393}" type="presOf" srcId="{F93E3AAB-EDB5-4B27-A31B-95DFD3D0D09F}" destId="{44CF948D-8132-4688-B7C0-94994D1D5900}" srcOrd="1" destOrd="2" presId="urn:microsoft.com/office/officeart/2005/8/layout/hProcess4"/>
    <dgm:cxn modelId="{A04AC0FF-6143-4938-87DB-510DBDFEDE34}" type="presOf" srcId="{45300CA7-E986-4798-80F0-DBD0C5852D89}" destId="{B027D876-7A97-47ED-AABF-E479253E2DCC}" srcOrd="0" destOrd="0" presId="urn:microsoft.com/office/officeart/2005/8/layout/hProcess4"/>
    <dgm:cxn modelId="{D92F7192-0335-4338-A30C-0033E63C21BE}" srcId="{D9B94F13-71E4-4826-8A3B-B96EDD0E791F}" destId="{73E6F25F-62AF-42A1-A960-FB56591A82B9}" srcOrd="1" destOrd="0" parTransId="{0B1B49FD-71D0-4454-B420-ACEBEB0EBCEA}" sibTransId="{299427B6-B4C8-47E5-BD7B-94A7A6935D85}"/>
    <dgm:cxn modelId="{989BE929-7DB2-4F1F-ADEF-A19EB514C7FE}" type="presOf" srcId="{73E6F25F-62AF-42A1-A960-FB56591A82B9}" destId="{44CF948D-8132-4688-B7C0-94994D1D5900}" srcOrd="1" destOrd="1" presId="urn:microsoft.com/office/officeart/2005/8/layout/hProcess4"/>
    <dgm:cxn modelId="{9D29EDC9-B72D-4B71-8ACD-36888C871CA9}" type="presOf" srcId="{F3E29519-EA5D-4576-AE34-8AB9E61651AE}" destId="{F99304E3-9339-4CB6-8825-076613456986}" srcOrd="0" destOrd="0" presId="urn:microsoft.com/office/officeart/2005/8/layout/hProcess4"/>
    <dgm:cxn modelId="{32E3ED40-0F0E-4D48-B641-100B267B8F4A}" type="presOf" srcId="{73E6F25F-62AF-42A1-A960-FB56591A82B9}" destId="{096B3B2F-1833-472E-A569-40541F294094}" srcOrd="0" destOrd="1" presId="urn:microsoft.com/office/officeart/2005/8/layout/hProcess4"/>
    <dgm:cxn modelId="{3279B270-F5E9-4C63-A8CB-8D4C6FD2EA58}" srcId="{D9B94F13-71E4-4826-8A3B-B96EDD0E791F}" destId="{1A2E2C5E-D68F-4E0A-985E-E0E1B44FCBFB}" srcOrd="0" destOrd="0" parTransId="{1A65AE49-FDC9-485D-87EE-41DFC96C1A3F}" sibTransId="{7C5ED6D4-B941-4966-9A75-C2F6E866FB11}"/>
    <dgm:cxn modelId="{C99AA155-DB85-426A-8671-2C3E8EF42BDC}" srcId="{10DF939A-BFD3-41B3-9B89-6EF0DA249FB7}" destId="{45300CA7-E986-4798-80F0-DBD0C5852D89}" srcOrd="1" destOrd="0" parTransId="{3E2CB0E3-400B-417B-8E1F-87789C17ABF7}" sibTransId="{40712974-3319-4D06-BB47-A8D0F86F705F}"/>
    <dgm:cxn modelId="{F8D605D3-556B-4E0C-A030-83FA04223BCE}" type="presOf" srcId="{1A2E2C5E-D68F-4E0A-985E-E0E1B44FCBFB}" destId="{096B3B2F-1833-472E-A569-40541F294094}" srcOrd="0" destOrd="0" presId="urn:microsoft.com/office/officeart/2005/8/layout/hProcess4"/>
    <dgm:cxn modelId="{38617289-ABB0-49B7-8416-9BE535643E53}" srcId="{10DF939A-BFD3-41B3-9B89-6EF0DA249FB7}" destId="{D9B94F13-71E4-4826-8A3B-B96EDD0E791F}" srcOrd="0" destOrd="0" parTransId="{75ABBA19-1021-4777-A7A3-93EFB45F52CB}" sibTransId="{1BEFF2B3-8D64-4912-8E0E-C01C021F00D6}"/>
    <dgm:cxn modelId="{039E32F7-2732-4397-B4F7-14788CB1B03B}" srcId="{D9B94F13-71E4-4826-8A3B-B96EDD0E791F}" destId="{F93E3AAB-EDB5-4B27-A31B-95DFD3D0D09F}" srcOrd="2" destOrd="0" parTransId="{05BB9D17-E3ED-447F-9A66-8E9466BE9C5E}" sibTransId="{61C59E05-295A-4A69-BF41-EAE3213C60DF}"/>
    <dgm:cxn modelId="{DBD25BAC-56DA-4BC0-8B76-C1C6B7E543DA}" type="presOf" srcId="{1A2E2C5E-D68F-4E0A-985E-E0E1B44FCBFB}" destId="{44CF948D-8132-4688-B7C0-94994D1D5900}" srcOrd="1" destOrd="0" presId="urn:microsoft.com/office/officeart/2005/8/layout/hProcess4"/>
    <dgm:cxn modelId="{C9F8ABD2-08F3-4087-94D2-C3B39FA85C0E}" type="presOf" srcId="{F3E29519-EA5D-4576-AE34-8AB9E61651AE}" destId="{8036DEC0-7CF5-41D2-961C-78584F83AA8A}" srcOrd="1" destOrd="0" presId="urn:microsoft.com/office/officeart/2005/8/layout/hProcess4"/>
    <dgm:cxn modelId="{61E20E8F-3405-490E-B6CB-6502E4A39ABF}" type="presOf" srcId="{10DF939A-BFD3-41B3-9B89-6EF0DA249FB7}" destId="{9D80B093-B6F4-49BA-8381-AD0251B0E5DF}" srcOrd="0" destOrd="0" presId="urn:microsoft.com/office/officeart/2005/8/layout/hProcess4"/>
    <dgm:cxn modelId="{8EEB8698-FE62-45E2-903D-FAD9C1F5E88C}" type="presOf" srcId="{D9B94F13-71E4-4826-8A3B-B96EDD0E791F}" destId="{A6885951-44C9-471B-94D8-322C94C9A504}" srcOrd="0" destOrd="0" presId="urn:microsoft.com/office/officeart/2005/8/layout/hProcess4"/>
    <dgm:cxn modelId="{30230676-BB2E-43E0-B5C4-377C8AA652B2}" type="presOf" srcId="{F93E3AAB-EDB5-4B27-A31B-95DFD3D0D09F}" destId="{096B3B2F-1833-472E-A569-40541F294094}" srcOrd="0" destOrd="2" presId="urn:microsoft.com/office/officeart/2005/8/layout/hProcess4"/>
    <dgm:cxn modelId="{EB621819-8A2D-472A-AAB2-51FF6683C961}" type="presOf" srcId="{1BEFF2B3-8D64-4912-8E0E-C01C021F00D6}" destId="{66C4996C-467B-41DF-A6A8-22C98B0F50EE}" srcOrd="0" destOrd="0" presId="urn:microsoft.com/office/officeart/2005/8/layout/hProcess4"/>
    <dgm:cxn modelId="{0FBD2A02-CF39-4CAB-B114-153B722C15FC}" srcId="{45300CA7-E986-4798-80F0-DBD0C5852D89}" destId="{F3E29519-EA5D-4576-AE34-8AB9E61651AE}" srcOrd="0" destOrd="0" parTransId="{D2398997-2218-421C-97ED-2C04E388BE23}" sibTransId="{85B54B8C-76C9-4FA1-8D36-C847BB82FEC0}"/>
    <dgm:cxn modelId="{DBF07A67-F129-42C0-B03B-EBE8806540A8}" type="presParOf" srcId="{9D80B093-B6F4-49BA-8381-AD0251B0E5DF}" destId="{91BFA966-3354-44C1-892C-585B21979C3C}" srcOrd="0" destOrd="0" presId="urn:microsoft.com/office/officeart/2005/8/layout/hProcess4"/>
    <dgm:cxn modelId="{D14146A5-BFFB-4134-B7A0-6A3A663BCF35}" type="presParOf" srcId="{9D80B093-B6F4-49BA-8381-AD0251B0E5DF}" destId="{A42049F1-8724-45B5-934D-253D3C067D24}" srcOrd="1" destOrd="0" presId="urn:microsoft.com/office/officeart/2005/8/layout/hProcess4"/>
    <dgm:cxn modelId="{B985845E-E4E7-4387-BEB5-92222F760DA1}" type="presParOf" srcId="{9D80B093-B6F4-49BA-8381-AD0251B0E5DF}" destId="{E468ED10-6ACD-433A-809E-4BA59BE47C9B}" srcOrd="2" destOrd="0" presId="urn:microsoft.com/office/officeart/2005/8/layout/hProcess4"/>
    <dgm:cxn modelId="{C555E61D-2704-4928-B6A5-BB4B67C83575}" type="presParOf" srcId="{E468ED10-6ACD-433A-809E-4BA59BE47C9B}" destId="{12351844-805E-472F-AB16-7F82738C445C}" srcOrd="0" destOrd="0" presId="urn:microsoft.com/office/officeart/2005/8/layout/hProcess4"/>
    <dgm:cxn modelId="{F60B02FB-3607-4F7A-9A5B-895C72D0F25F}" type="presParOf" srcId="{12351844-805E-472F-AB16-7F82738C445C}" destId="{A71A38CA-A1F6-4CB2-BC15-4B37C2A3A32C}" srcOrd="0" destOrd="0" presId="urn:microsoft.com/office/officeart/2005/8/layout/hProcess4"/>
    <dgm:cxn modelId="{ADED773B-E94A-4149-9B65-9435DC1F6EBE}" type="presParOf" srcId="{12351844-805E-472F-AB16-7F82738C445C}" destId="{096B3B2F-1833-472E-A569-40541F294094}" srcOrd="1" destOrd="0" presId="urn:microsoft.com/office/officeart/2005/8/layout/hProcess4"/>
    <dgm:cxn modelId="{40A59CE7-DB00-4139-A5F5-8723E566BD97}" type="presParOf" srcId="{12351844-805E-472F-AB16-7F82738C445C}" destId="{44CF948D-8132-4688-B7C0-94994D1D5900}" srcOrd="2" destOrd="0" presId="urn:microsoft.com/office/officeart/2005/8/layout/hProcess4"/>
    <dgm:cxn modelId="{AF9343DA-5A1F-4056-9BD3-4BB4CB5FDBEC}" type="presParOf" srcId="{12351844-805E-472F-AB16-7F82738C445C}" destId="{A6885951-44C9-471B-94D8-322C94C9A504}" srcOrd="3" destOrd="0" presId="urn:microsoft.com/office/officeart/2005/8/layout/hProcess4"/>
    <dgm:cxn modelId="{977110EB-EA0E-46FC-AE59-51813EFBD955}" type="presParOf" srcId="{12351844-805E-472F-AB16-7F82738C445C}" destId="{48EAFA57-92FD-4DB4-83AB-0C9D07F584AC}" srcOrd="4" destOrd="0" presId="urn:microsoft.com/office/officeart/2005/8/layout/hProcess4"/>
    <dgm:cxn modelId="{6EE03084-3B79-458F-8233-D56326F256DB}" type="presParOf" srcId="{E468ED10-6ACD-433A-809E-4BA59BE47C9B}" destId="{66C4996C-467B-41DF-A6A8-22C98B0F50EE}" srcOrd="1" destOrd="0" presId="urn:microsoft.com/office/officeart/2005/8/layout/hProcess4"/>
    <dgm:cxn modelId="{2CB1011B-CC03-4417-BE68-231C5F8EC836}" type="presParOf" srcId="{E468ED10-6ACD-433A-809E-4BA59BE47C9B}" destId="{5A98BB4B-655B-4FA1-8729-8EFDC2D0429D}" srcOrd="2" destOrd="0" presId="urn:microsoft.com/office/officeart/2005/8/layout/hProcess4"/>
    <dgm:cxn modelId="{C41A48F1-1D46-452A-B3AD-F489C4E738AF}" type="presParOf" srcId="{5A98BB4B-655B-4FA1-8729-8EFDC2D0429D}" destId="{E9F80F96-21D7-4FDD-8AA2-874EFD5A4374}" srcOrd="0" destOrd="0" presId="urn:microsoft.com/office/officeart/2005/8/layout/hProcess4"/>
    <dgm:cxn modelId="{310FAD42-D35E-4DC2-88C3-E18780E7C798}" type="presParOf" srcId="{5A98BB4B-655B-4FA1-8729-8EFDC2D0429D}" destId="{F99304E3-9339-4CB6-8825-076613456986}" srcOrd="1" destOrd="0" presId="urn:microsoft.com/office/officeart/2005/8/layout/hProcess4"/>
    <dgm:cxn modelId="{4C1B8715-463D-4477-A1FE-3915B4ADD5E1}" type="presParOf" srcId="{5A98BB4B-655B-4FA1-8729-8EFDC2D0429D}" destId="{8036DEC0-7CF5-41D2-961C-78584F83AA8A}" srcOrd="2" destOrd="0" presId="urn:microsoft.com/office/officeart/2005/8/layout/hProcess4"/>
    <dgm:cxn modelId="{3EA4361E-F929-4295-8878-6CB0569548AE}" type="presParOf" srcId="{5A98BB4B-655B-4FA1-8729-8EFDC2D0429D}" destId="{B027D876-7A97-47ED-AABF-E479253E2DCC}" srcOrd="3" destOrd="0" presId="urn:microsoft.com/office/officeart/2005/8/layout/hProcess4"/>
    <dgm:cxn modelId="{980755AD-C200-4FF1-B800-657A927830A2}" type="presParOf" srcId="{5A98BB4B-655B-4FA1-8729-8EFDC2D0429D}" destId="{006ADF71-B881-4BA2-BB58-02744303DCA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F939A-BFD3-41B3-9B89-6EF0DA249FB7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A2E2C5E-D68F-4E0A-985E-E0E1B44FCBFB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Стипендії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1A65AE49-FDC9-485D-87EE-41DFC96C1A3F}" type="parTrans" cxnId="{3279B270-F5E9-4C63-A8CB-8D4C6FD2EA58}">
      <dgm:prSet/>
      <dgm:spPr/>
      <dgm:t>
        <a:bodyPr/>
        <a:lstStyle/>
        <a:p>
          <a:endParaRPr lang="uk-UA"/>
        </a:p>
      </dgm:t>
    </dgm:pt>
    <dgm:pt modelId="{7C5ED6D4-B941-4966-9A75-C2F6E866FB11}" type="sibTrans" cxnId="{3279B270-F5E9-4C63-A8CB-8D4C6FD2EA58}">
      <dgm:prSet/>
      <dgm:spPr/>
      <dgm:t>
        <a:bodyPr/>
        <a:lstStyle/>
        <a:p>
          <a:endParaRPr lang="uk-UA"/>
        </a:p>
      </dgm:t>
    </dgm:pt>
    <dgm:pt modelId="{F3E29519-EA5D-4576-AE34-8AB9E61651AE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Практика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D2398997-2218-421C-97ED-2C04E388BE23}" type="parTrans" cxnId="{0FBD2A02-CF39-4CAB-B114-153B722C15FC}">
      <dgm:prSet/>
      <dgm:spPr/>
      <dgm:t>
        <a:bodyPr/>
        <a:lstStyle/>
        <a:p>
          <a:endParaRPr lang="uk-UA"/>
        </a:p>
      </dgm:t>
    </dgm:pt>
    <dgm:pt modelId="{85B54B8C-76C9-4FA1-8D36-C847BB82FEC0}" type="sibTrans" cxnId="{0FBD2A02-CF39-4CAB-B114-153B722C15FC}">
      <dgm:prSet/>
      <dgm:spPr/>
      <dgm:t>
        <a:bodyPr/>
        <a:lstStyle/>
        <a:p>
          <a:endParaRPr lang="uk-UA"/>
        </a:p>
      </dgm:t>
    </dgm:pt>
    <dgm:pt modelId="{B8BA0A89-E8A4-4FEB-8D07-376E4D25D7EB}">
      <dgm:prSet custT="1"/>
      <dgm:spPr/>
      <dgm:t>
        <a:bodyPr/>
        <a:lstStyle/>
        <a:p>
          <a:r>
            <a:rPr lang="uk-UA" sz="2400" b="1" dirty="0" err="1" smtClean="0">
              <a:solidFill>
                <a:schemeClr val="accent1">
                  <a:lumMod val="50000"/>
                </a:schemeClr>
              </a:solidFill>
            </a:rPr>
            <a:t>Тьюторство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2B4C7116-201F-4EB3-87B7-631C55F9143D}" type="parTrans" cxnId="{0D9AB3B3-0398-4143-9975-658441A4B795}">
      <dgm:prSet/>
      <dgm:spPr/>
      <dgm:t>
        <a:bodyPr/>
        <a:lstStyle/>
        <a:p>
          <a:endParaRPr lang="uk-UA"/>
        </a:p>
      </dgm:t>
    </dgm:pt>
    <dgm:pt modelId="{648000CB-977E-445F-813D-43B4271C2442}" type="sibTrans" cxnId="{0D9AB3B3-0398-4143-9975-658441A4B795}">
      <dgm:prSet/>
      <dgm:spPr/>
      <dgm:t>
        <a:bodyPr/>
        <a:lstStyle/>
        <a:p>
          <a:endParaRPr lang="uk-UA"/>
        </a:p>
      </dgm:t>
    </dgm:pt>
    <dgm:pt modelId="{45B36829-00EC-41FF-BF89-1C8EC2EDF1E7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Конкурси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E062482E-1155-4812-A674-66DCC59C0177}" type="parTrans" cxnId="{3F52B678-8185-49C6-BDCB-05715FFC7733}">
      <dgm:prSet/>
      <dgm:spPr/>
      <dgm:t>
        <a:bodyPr/>
        <a:lstStyle/>
        <a:p>
          <a:endParaRPr lang="uk-UA"/>
        </a:p>
      </dgm:t>
    </dgm:pt>
    <dgm:pt modelId="{B7115277-DECE-4AF3-8C7C-5B8325F74500}" type="sibTrans" cxnId="{3F52B678-8185-49C6-BDCB-05715FFC7733}">
      <dgm:prSet/>
      <dgm:spPr/>
      <dgm:t>
        <a:bodyPr/>
        <a:lstStyle/>
        <a:p>
          <a:endParaRPr lang="uk-UA"/>
        </a:p>
      </dgm:t>
    </dgm:pt>
    <dgm:pt modelId="{77BD1D3E-161C-433C-8B5C-095D745B5E3B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Тренінги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60AE99D1-C2BA-4532-BA04-457CF527AB25}" type="parTrans" cxnId="{E6FF21E3-0912-4CD1-9724-41518EEF64D6}">
      <dgm:prSet/>
      <dgm:spPr/>
      <dgm:t>
        <a:bodyPr/>
        <a:lstStyle/>
        <a:p>
          <a:endParaRPr lang="uk-UA"/>
        </a:p>
      </dgm:t>
    </dgm:pt>
    <dgm:pt modelId="{505E5B9B-43CC-493B-9087-B24FC9040C40}" type="sibTrans" cxnId="{E6FF21E3-0912-4CD1-9724-41518EEF64D6}">
      <dgm:prSet/>
      <dgm:spPr/>
      <dgm:t>
        <a:bodyPr/>
        <a:lstStyle/>
        <a:p>
          <a:endParaRPr lang="uk-UA"/>
        </a:p>
      </dgm:t>
    </dgm:pt>
    <dgm:pt modelId="{73E6F25F-62AF-42A1-A960-FB56591A82B9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75000"/>
                </a:schemeClr>
              </a:solidFill>
            </a:rPr>
            <a:t>Проекти</a:t>
          </a:r>
          <a:endParaRPr lang="uk-UA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299427B6-B4C8-47E5-BD7B-94A7A6935D85}" type="sibTrans" cxnId="{D92F7192-0335-4338-A30C-0033E63C21BE}">
      <dgm:prSet/>
      <dgm:spPr/>
      <dgm:t>
        <a:bodyPr/>
        <a:lstStyle/>
        <a:p>
          <a:endParaRPr lang="uk-UA"/>
        </a:p>
      </dgm:t>
    </dgm:pt>
    <dgm:pt modelId="{0B1B49FD-71D0-4454-B420-ACEBEB0EBCEA}" type="parTrans" cxnId="{D92F7192-0335-4338-A30C-0033E63C21BE}">
      <dgm:prSet/>
      <dgm:spPr/>
      <dgm:t>
        <a:bodyPr/>
        <a:lstStyle/>
        <a:p>
          <a:endParaRPr lang="uk-UA"/>
        </a:p>
      </dgm:t>
    </dgm:pt>
    <dgm:pt modelId="{F93E3AAB-EDB5-4B27-A31B-95DFD3D0D09F}">
      <dgm:prSet custT="1"/>
      <dgm:spPr/>
      <dgm:t>
        <a:bodyPr/>
        <a:lstStyle/>
        <a:p>
          <a:r>
            <a:rPr lang="uk-UA" sz="2400" b="1" dirty="0" err="1" smtClean="0">
              <a:solidFill>
                <a:schemeClr val="accent1">
                  <a:lumMod val="75000"/>
                </a:schemeClr>
              </a:solidFill>
            </a:rPr>
            <a:t>Волонтерство</a:t>
          </a:r>
          <a:endParaRPr lang="uk-UA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61C59E05-295A-4A69-BF41-EAE3213C60DF}" type="sibTrans" cxnId="{039E32F7-2732-4397-B4F7-14788CB1B03B}">
      <dgm:prSet/>
      <dgm:spPr/>
      <dgm:t>
        <a:bodyPr/>
        <a:lstStyle/>
        <a:p>
          <a:endParaRPr lang="uk-UA"/>
        </a:p>
      </dgm:t>
    </dgm:pt>
    <dgm:pt modelId="{05BB9D17-E3ED-447F-9A66-8E9466BE9C5E}" type="parTrans" cxnId="{039E32F7-2732-4397-B4F7-14788CB1B03B}">
      <dgm:prSet/>
      <dgm:spPr/>
      <dgm:t>
        <a:bodyPr/>
        <a:lstStyle/>
        <a:p>
          <a:endParaRPr lang="uk-UA"/>
        </a:p>
      </dgm:t>
    </dgm:pt>
    <dgm:pt modelId="{614A024C-970D-4CE0-9BE1-FA430A98571F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75000"/>
                </a:schemeClr>
              </a:solidFill>
            </a:rPr>
            <a:t>Вільний вибір дисциплін</a:t>
          </a:r>
          <a:endParaRPr lang="uk-UA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4FCB4493-162E-4238-B415-820A698C946A}" type="sibTrans" cxnId="{29683085-2308-4466-8AC9-E64D3CECCC0E}">
      <dgm:prSet/>
      <dgm:spPr/>
      <dgm:t>
        <a:bodyPr/>
        <a:lstStyle/>
        <a:p>
          <a:endParaRPr lang="uk-UA"/>
        </a:p>
      </dgm:t>
    </dgm:pt>
    <dgm:pt modelId="{0F3B3B30-AAC9-44E5-90C1-35DABA5A1851}" type="parTrans" cxnId="{29683085-2308-4466-8AC9-E64D3CECCC0E}">
      <dgm:prSet/>
      <dgm:spPr/>
      <dgm:t>
        <a:bodyPr/>
        <a:lstStyle/>
        <a:p>
          <a:endParaRPr lang="uk-UA"/>
        </a:p>
      </dgm:t>
    </dgm:pt>
    <dgm:pt modelId="{9D80B093-B6F4-49BA-8381-AD0251B0E5DF}" type="pres">
      <dgm:prSet presAssocID="{10DF939A-BFD3-41B3-9B89-6EF0DA249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FA966-3354-44C1-892C-585B21979C3C}" type="pres">
      <dgm:prSet presAssocID="{10DF939A-BFD3-41B3-9B89-6EF0DA249FB7}" presName="tSp" presStyleCnt="0"/>
      <dgm:spPr/>
    </dgm:pt>
    <dgm:pt modelId="{A42049F1-8724-45B5-934D-253D3C067D24}" type="pres">
      <dgm:prSet presAssocID="{10DF939A-BFD3-41B3-9B89-6EF0DA249FB7}" presName="bSp" presStyleCnt="0"/>
      <dgm:spPr/>
    </dgm:pt>
    <dgm:pt modelId="{E468ED10-6ACD-433A-809E-4BA59BE47C9B}" type="pres">
      <dgm:prSet presAssocID="{10DF939A-BFD3-41B3-9B89-6EF0DA249FB7}" presName="process" presStyleCnt="0"/>
      <dgm:spPr/>
    </dgm:pt>
    <dgm:pt modelId="{16C78C14-6E62-44F7-8ACE-BD79A2088AFB}" type="pres">
      <dgm:prSet presAssocID="{1A2E2C5E-D68F-4E0A-985E-E0E1B44FCBFB}" presName="composite1" presStyleCnt="0"/>
      <dgm:spPr/>
    </dgm:pt>
    <dgm:pt modelId="{CDF2D139-FADF-4394-93F9-1D75CC3F7979}" type="pres">
      <dgm:prSet presAssocID="{1A2E2C5E-D68F-4E0A-985E-E0E1B44FCBFB}" presName="dummyNode1" presStyleLbl="node1" presStyleIdx="0" presStyleCnt="2"/>
      <dgm:spPr/>
    </dgm:pt>
    <dgm:pt modelId="{46FF69C4-ADE9-4A1C-8489-F6A39BA808E9}" type="pres">
      <dgm:prSet presAssocID="{1A2E2C5E-D68F-4E0A-985E-E0E1B44FCBFB}" presName="childNode1" presStyleLbl="bgAcc1" presStyleIdx="0" presStyleCnt="2" custLinFactNeighborX="1181" custLinFactNeighborY="-356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EB5320-8AD5-47A4-BD61-629E690F406A}" type="pres">
      <dgm:prSet presAssocID="{1A2E2C5E-D68F-4E0A-985E-E0E1B44FCBFB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7F0CB5-409D-42BB-9F34-85B46B5FF7D7}" type="pres">
      <dgm:prSet presAssocID="{1A2E2C5E-D68F-4E0A-985E-E0E1B44FCBFB}" presName="parentNode1" presStyleLbl="node1" presStyleIdx="0" presStyleCnt="2" custLinFactNeighborX="-24053" custLinFactNeighborY="-3960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1F147D-9998-4370-9FBB-959FE5A1091C}" type="pres">
      <dgm:prSet presAssocID="{1A2E2C5E-D68F-4E0A-985E-E0E1B44FCBFB}" presName="connSite1" presStyleCnt="0"/>
      <dgm:spPr/>
    </dgm:pt>
    <dgm:pt modelId="{2294F888-A915-4C9E-9344-C2B03B13196D}" type="pres">
      <dgm:prSet presAssocID="{7C5ED6D4-B941-4966-9A75-C2F6E866FB11}" presName="Name9" presStyleLbl="sibTrans2D1" presStyleIdx="0" presStyleCnt="1"/>
      <dgm:spPr/>
      <dgm:t>
        <a:bodyPr/>
        <a:lstStyle/>
        <a:p>
          <a:endParaRPr lang="uk-UA"/>
        </a:p>
      </dgm:t>
    </dgm:pt>
    <dgm:pt modelId="{23EC4164-A3BC-4C49-BA26-BA4F20723150}" type="pres">
      <dgm:prSet presAssocID="{F3E29519-EA5D-4576-AE34-8AB9E61651AE}" presName="composite2" presStyleCnt="0"/>
      <dgm:spPr/>
    </dgm:pt>
    <dgm:pt modelId="{BD1A2581-9084-4B3C-8A4A-0BE22FBF17DC}" type="pres">
      <dgm:prSet presAssocID="{F3E29519-EA5D-4576-AE34-8AB9E61651AE}" presName="dummyNode2" presStyleLbl="node1" presStyleIdx="0" presStyleCnt="2"/>
      <dgm:spPr/>
    </dgm:pt>
    <dgm:pt modelId="{7C3D6AFA-988C-4A39-B94B-781082C68224}" type="pres">
      <dgm:prSet presAssocID="{F3E29519-EA5D-4576-AE34-8AB9E61651AE}" presName="childNode2" presStyleLbl="bgAcc1" presStyleIdx="1" presStyleCnt="2" custLinFactNeighborX="12875" custLinFactNeighborY="-356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4E30F7-6F12-4009-A2EE-AB74AC9E8D12}" type="pres">
      <dgm:prSet presAssocID="{F3E29519-EA5D-4576-AE34-8AB9E61651AE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C479D3-DC1A-4387-B8B8-8819ADA17C61}" type="pres">
      <dgm:prSet presAssocID="{F3E29519-EA5D-4576-AE34-8AB9E61651AE}" presName="parentNode2" presStyleLbl="node1" presStyleIdx="1" presStyleCnt="2" custLinFactY="100000" custLinFactNeighborX="-5185" custLinFactNeighborY="10448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0F0A15-4E67-4E4E-BD06-02CD6B8FB7D0}" type="pres">
      <dgm:prSet presAssocID="{F3E29519-EA5D-4576-AE34-8AB9E61651AE}" presName="connSite2" presStyleCnt="0"/>
      <dgm:spPr/>
    </dgm:pt>
  </dgm:ptLst>
  <dgm:cxnLst>
    <dgm:cxn modelId="{7DF67FE4-6DB0-438D-948D-D3AFB262215B}" type="presOf" srcId="{614A024C-970D-4CE0-9BE1-FA430A98571F}" destId="{76EB5320-8AD5-47A4-BD61-629E690F406A}" srcOrd="1" destOrd="2" presId="urn:microsoft.com/office/officeart/2005/8/layout/hProcess4"/>
    <dgm:cxn modelId="{D92F7192-0335-4338-A30C-0033E63C21BE}" srcId="{1A2E2C5E-D68F-4E0A-985E-E0E1B44FCBFB}" destId="{73E6F25F-62AF-42A1-A960-FB56591A82B9}" srcOrd="0" destOrd="0" parTransId="{0B1B49FD-71D0-4454-B420-ACEBEB0EBCEA}" sibTransId="{299427B6-B4C8-47E5-BD7B-94A7A6935D85}"/>
    <dgm:cxn modelId="{9F3F47E2-6856-45D6-8273-B2753D89262C}" type="presOf" srcId="{F93E3AAB-EDB5-4B27-A31B-95DFD3D0D09F}" destId="{46FF69C4-ADE9-4A1C-8489-F6A39BA808E9}" srcOrd="0" destOrd="1" presId="urn:microsoft.com/office/officeart/2005/8/layout/hProcess4"/>
    <dgm:cxn modelId="{3F52B678-8185-49C6-BDCB-05715FFC7733}" srcId="{F3E29519-EA5D-4576-AE34-8AB9E61651AE}" destId="{45B36829-00EC-41FF-BF89-1C8EC2EDF1E7}" srcOrd="1" destOrd="0" parTransId="{E062482E-1155-4812-A674-66DCC59C0177}" sibTransId="{B7115277-DECE-4AF3-8C7C-5B8325F74500}"/>
    <dgm:cxn modelId="{3279B270-F5E9-4C63-A8CB-8D4C6FD2EA58}" srcId="{10DF939A-BFD3-41B3-9B89-6EF0DA249FB7}" destId="{1A2E2C5E-D68F-4E0A-985E-E0E1B44FCBFB}" srcOrd="0" destOrd="0" parTransId="{1A65AE49-FDC9-485D-87EE-41DFC96C1A3F}" sibTransId="{7C5ED6D4-B941-4966-9A75-C2F6E866FB11}"/>
    <dgm:cxn modelId="{92C48033-2C17-424D-83A7-E43F1BF6BA44}" type="presOf" srcId="{614A024C-970D-4CE0-9BE1-FA430A98571F}" destId="{46FF69C4-ADE9-4A1C-8489-F6A39BA808E9}" srcOrd="0" destOrd="2" presId="urn:microsoft.com/office/officeart/2005/8/layout/hProcess4"/>
    <dgm:cxn modelId="{8E2B6818-4A9B-4978-974C-F80C4409AE39}" type="presOf" srcId="{45B36829-00EC-41FF-BF89-1C8EC2EDF1E7}" destId="{7C3D6AFA-988C-4A39-B94B-781082C68224}" srcOrd="0" destOrd="1" presId="urn:microsoft.com/office/officeart/2005/8/layout/hProcess4"/>
    <dgm:cxn modelId="{ED64E3CA-2A5E-4E27-94D0-34A6A42D3886}" type="presOf" srcId="{77BD1D3E-161C-433C-8B5C-095D745B5E3B}" destId="{9B4E30F7-6F12-4009-A2EE-AB74AC9E8D12}" srcOrd="1" destOrd="2" presId="urn:microsoft.com/office/officeart/2005/8/layout/hProcess4"/>
    <dgm:cxn modelId="{D2F20284-10C1-44A4-A673-84227166546A}" type="presOf" srcId="{45B36829-00EC-41FF-BF89-1C8EC2EDF1E7}" destId="{9B4E30F7-6F12-4009-A2EE-AB74AC9E8D12}" srcOrd="1" destOrd="1" presId="urn:microsoft.com/office/officeart/2005/8/layout/hProcess4"/>
    <dgm:cxn modelId="{039E32F7-2732-4397-B4F7-14788CB1B03B}" srcId="{1A2E2C5E-D68F-4E0A-985E-E0E1B44FCBFB}" destId="{F93E3AAB-EDB5-4B27-A31B-95DFD3D0D09F}" srcOrd="1" destOrd="0" parTransId="{05BB9D17-E3ED-447F-9A66-8E9466BE9C5E}" sibTransId="{61C59E05-295A-4A69-BF41-EAE3213C60DF}"/>
    <dgm:cxn modelId="{9CD177CA-5EBF-41AE-99DF-098E217AF864}" type="presOf" srcId="{1A2E2C5E-D68F-4E0A-985E-E0E1B44FCBFB}" destId="{8D7F0CB5-409D-42BB-9F34-85B46B5FF7D7}" srcOrd="0" destOrd="0" presId="urn:microsoft.com/office/officeart/2005/8/layout/hProcess4"/>
    <dgm:cxn modelId="{CFDFD186-55AF-4D28-8C56-CACE3350F3DC}" type="presOf" srcId="{73E6F25F-62AF-42A1-A960-FB56591A82B9}" destId="{46FF69C4-ADE9-4A1C-8489-F6A39BA808E9}" srcOrd="0" destOrd="0" presId="urn:microsoft.com/office/officeart/2005/8/layout/hProcess4"/>
    <dgm:cxn modelId="{61E20E8F-3405-490E-B6CB-6502E4A39ABF}" type="presOf" srcId="{10DF939A-BFD3-41B3-9B89-6EF0DA249FB7}" destId="{9D80B093-B6F4-49BA-8381-AD0251B0E5DF}" srcOrd="0" destOrd="0" presId="urn:microsoft.com/office/officeart/2005/8/layout/hProcess4"/>
    <dgm:cxn modelId="{E6FF21E3-0912-4CD1-9724-41518EEF64D6}" srcId="{F3E29519-EA5D-4576-AE34-8AB9E61651AE}" destId="{77BD1D3E-161C-433C-8B5C-095D745B5E3B}" srcOrd="2" destOrd="0" parTransId="{60AE99D1-C2BA-4532-BA04-457CF527AB25}" sibTransId="{505E5B9B-43CC-493B-9087-B24FC9040C40}"/>
    <dgm:cxn modelId="{022F24E6-B11B-4371-8A23-919219A72516}" type="presOf" srcId="{77BD1D3E-161C-433C-8B5C-095D745B5E3B}" destId="{7C3D6AFA-988C-4A39-B94B-781082C68224}" srcOrd="0" destOrd="2" presId="urn:microsoft.com/office/officeart/2005/8/layout/hProcess4"/>
    <dgm:cxn modelId="{319C6581-FD81-4E59-9DCE-7B13AA919BFC}" type="presOf" srcId="{F3E29519-EA5D-4576-AE34-8AB9E61651AE}" destId="{BDC479D3-DC1A-4387-B8B8-8819ADA17C61}" srcOrd="0" destOrd="0" presId="urn:microsoft.com/office/officeart/2005/8/layout/hProcess4"/>
    <dgm:cxn modelId="{0D9AB3B3-0398-4143-9975-658441A4B795}" srcId="{F3E29519-EA5D-4576-AE34-8AB9E61651AE}" destId="{B8BA0A89-E8A4-4FEB-8D07-376E4D25D7EB}" srcOrd="0" destOrd="0" parTransId="{2B4C7116-201F-4EB3-87B7-631C55F9143D}" sibTransId="{648000CB-977E-445F-813D-43B4271C2442}"/>
    <dgm:cxn modelId="{1E0AF0EF-B083-48A4-8A5D-CB8AAECBAA23}" type="presOf" srcId="{73E6F25F-62AF-42A1-A960-FB56591A82B9}" destId="{76EB5320-8AD5-47A4-BD61-629E690F406A}" srcOrd="1" destOrd="0" presId="urn:microsoft.com/office/officeart/2005/8/layout/hProcess4"/>
    <dgm:cxn modelId="{5B2566D6-4003-48BC-BD56-A4BA2D116A2E}" type="presOf" srcId="{B8BA0A89-E8A4-4FEB-8D07-376E4D25D7EB}" destId="{7C3D6AFA-988C-4A39-B94B-781082C68224}" srcOrd="0" destOrd="0" presId="urn:microsoft.com/office/officeart/2005/8/layout/hProcess4"/>
    <dgm:cxn modelId="{0FBD2A02-CF39-4CAB-B114-153B722C15FC}" srcId="{10DF939A-BFD3-41B3-9B89-6EF0DA249FB7}" destId="{F3E29519-EA5D-4576-AE34-8AB9E61651AE}" srcOrd="1" destOrd="0" parTransId="{D2398997-2218-421C-97ED-2C04E388BE23}" sibTransId="{85B54B8C-76C9-4FA1-8D36-C847BB82FEC0}"/>
    <dgm:cxn modelId="{070266F8-C8CC-45D1-A940-9E4569D5FDB0}" type="presOf" srcId="{B8BA0A89-E8A4-4FEB-8D07-376E4D25D7EB}" destId="{9B4E30F7-6F12-4009-A2EE-AB74AC9E8D12}" srcOrd="1" destOrd="0" presId="urn:microsoft.com/office/officeart/2005/8/layout/hProcess4"/>
    <dgm:cxn modelId="{29683085-2308-4466-8AC9-E64D3CECCC0E}" srcId="{1A2E2C5E-D68F-4E0A-985E-E0E1B44FCBFB}" destId="{614A024C-970D-4CE0-9BE1-FA430A98571F}" srcOrd="2" destOrd="0" parTransId="{0F3B3B30-AAC9-44E5-90C1-35DABA5A1851}" sibTransId="{4FCB4493-162E-4238-B415-820A698C946A}"/>
    <dgm:cxn modelId="{2D2ADC1B-D9B9-4356-BF13-816CDD300E26}" type="presOf" srcId="{F93E3AAB-EDB5-4B27-A31B-95DFD3D0D09F}" destId="{76EB5320-8AD5-47A4-BD61-629E690F406A}" srcOrd="1" destOrd="1" presId="urn:microsoft.com/office/officeart/2005/8/layout/hProcess4"/>
    <dgm:cxn modelId="{D09CE679-9A35-4197-9DF7-FBAA73738132}" type="presOf" srcId="{7C5ED6D4-B941-4966-9A75-C2F6E866FB11}" destId="{2294F888-A915-4C9E-9344-C2B03B13196D}" srcOrd="0" destOrd="0" presId="urn:microsoft.com/office/officeart/2005/8/layout/hProcess4"/>
    <dgm:cxn modelId="{DBF07A67-F129-42C0-B03B-EBE8806540A8}" type="presParOf" srcId="{9D80B093-B6F4-49BA-8381-AD0251B0E5DF}" destId="{91BFA966-3354-44C1-892C-585B21979C3C}" srcOrd="0" destOrd="0" presId="urn:microsoft.com/office/officeart/2005/8/layout/hProcess4"/>
    <dgm:cxn modelId="{D14146A5-BFFB-4134-B7A0-6A3A663BCF35}" type="presParOf" srcId="{9D80B093-B6F4-49BA-8381-AD0251B0E5DF}" destId="{A42049F1-8724-45B5-934D-253D3C067D24}" srcOrd="1" destOrd="0" presId="urn:microsoft.com/office/officeart/2005/8/layout/hProcess4"/>
    <dgm:cxn modelId="{B985845E-E4E7-4387-BEB5-92222F760DA1}" type="presParOf" srcId="{9D80B093-B6F4-49BA-8381-AD0251B0E5DF}" destId="{E468ED10-6ACD-433A-809E-4BA59BE47C9B}" srcOrd="2" destOrd="0" presId="urn:microsoft.com/office/officeart/2005/8/layout/hProcess4"/>
    <dgm:cxn modelId="{AA48CA78-5F05-47E4-B024-766073E3092E}" type="presParOf" srcId="{E468ED10-6ACD-433A-809E-4BA59BE47C9B}" destId="{16C78C14-6E62-44F7-8ACE-BD79A2088AFB}" srcOrd="0" destOrd="0" presId="urn:microsoft.com/office/officeart/2005/8/layout/hProcess4"/>
    <dgm:cxn modelId="{22EE2F2D-0682-4315-9B46-4E6A41587CC4}" type="presParOf" srcId="{16C78C14-6E62-44F7-8ACE-BD79A2088AFB}" destId="{CDF2D139-FADF-4394-93F9-1D75CC3F7979}" srcOrd="0" destOrd="0" presId="urn:microsoft.com/office/officeart/2005/8/layout/hProcess4"/>
    <dgm:cxn modelId="{98A6AC32-DD5E-4045-82AC-E68CA5C1F928}" type="presParOf" srcId="{16C78C14-6E62-44F7-8ACE-BD79A2088AFB}" destId="{46FF69C4-ADE9-4A1C-8489-F6A39BA808E9}" srcOrd="1" destOrd="0" presId="urn:microsoft.com/office/officeart/2005/8/layout/hProcess4"/>
    <dgm:cxn modelId="{00C95CC7-B9BB-4646-B8CF-798EF9FF9053}" type="presParOf" srcId="{16C78C14-6E62-44F7-8ACE-BD79A2088AFB}" destId="{76EB5320-8AD5-47A4-BD61-629E690F406A}" srcOrd="2" destOrd="0" presId="urn:microsoft.com/office/officeart/2005/8/layout/hProcess4"/>
    <dgm:cxn modelId="{27F3A3DC-8C47-438B-B15C-B71DA67CD9B3}" type="presParOf" srcId="{16C78C14-6E62-44F7-8ACE-BD79A2088AFB}" destId="{8D7F0CB5-409D-42BB-9F34-85B46B5FF7D7}" srcOrd="3" destOrd="0" presId="urn:microsoft.com/office/officeart/2005/8/layout/hProcess4"/>
    <dgm:cxn modelId="{6D2ADDF8-4137-48A6-93AB-F669AF01CAF2}" type="presParOf" srcId="{16C78C14-6E62-44F7-8ACE-BD79A2088AFB}" destId="{421F147D-9998-4370-9FBB-959FE5A1091C}" srcOrd="4" destOrd="0" presId="urn:microsoft.com/office/officeart/2005/8/layout/hProcess4"/>
    <dgm:cxn modelId="{6C7864EF-9C46-4BBC-97F3-B14BACA15920}" type="presParOf" srcId="{E468ED10-6ACD-433A-809E-4BA59BE47C9B}" destId="{2294F888-A915-4C9E-9344-C2B03B13196D}" srcOrd="1" destOrd="0" presId="urn:microsoft.com/office/officeart/2005/8/layout/hProcess4"/>
    <dgm:cxn modelId="{9D7296F5-88D0-45F0-BD0A-102198A7B65B}" type="presParOf" srcId="{E468ED10-6ACD-433A-809E-4BA59BE47C9B}" destId="{23EC4164-A3BC-4C49-BA26-BA4F20723150}" srcOrd="2" destOrd="0" presId="urn:microsoft.com/office/officeart/2005/8/layout/hProcess4"/>
    <dgm:cxn modelId="{6C48CA11-AA15-41E2-8D49-9E1AB0DE627D}" type="presParOf" srcId="{23EC4164-A3BC-4C49-BA26-BA4F20723150}" destId="{BD1A2581-9084-4B3C-8A4A-0BE22FBF17DC}" srcOrd="0" destOrd="0" presId="urn:microsoft.com/office/officeart/2005/8/layout/hProcess4"/>
    <dgm:cxn modelId="{B86794E9-984A-410A-B6FB-920FA0EA3F35}" type="presParOf" srcId="{23EC4164-A3BC-4C49-BA26-BA4F20723150}" destId="{7C3D6AFA-988C-4A39-B94B-781082C68224}" srcOrd="1" destOrd="0" presId="urn:microsoft.com/office/officeart/2005/8/layout/hProcess4"/>
    <dgm:cxn modelId="{DA33E25F-22AF-4559-B88F-A34922318FE4}" type="presParOf" srcId="{23EC4164-A3BC-4C49-BA26-BA4F20723150}" destId="{9B4E30F7-6F12-4009-A2EE-AB74AC9E8D12}" srcOrd="2" destOrd="0" presId="urn:microsoft.com/office/officeart/2005/8/layout/hProcess4"/>
    <dgm:cxn modelId="{560B0A1E-65FE-43CF-8761-F2FEA76DB2F1}" type="presParOf" srcId="{23EC4164-A3BC-4C49-BA26-BA4F20723150}" destId="{BDC479D3-DC1A-4387-B8B8-8819ADA17C61}" srcOrd="3" destOrd="0" presId="urn:microsoft.com/office/officeart/2005/8/layout/hProcess4"/>
    <dgm:cxn modelId="{6F27C60E-92B8-477D-A830-2F6ACC65D377}" type="presParOf" srcId="{23EC4164-A3BC-4C49-BA26-BA4F20723150}" destId="{300F0A15-4E67-4E4E-BD06-02CD6B8FB7D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DF939A-BFD3-41B3-9B89-6EF0DA249FB7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80B093-B6F4-49BA-8381-AD0251B0E5DF}" type="pres">
      <dgm:prSet presAssocID="{10DF939A-BFD3-41B3-9B89-6EF0DA249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FA966-3354-44C1-892C-585B21979C3C}" type="pres">
      <dgm:prSet presAssocID="{10DF939A-BFD3-41B3-9B89-6EF0DA249FB7}" presName="tSp" presStyleCnt="0"/>
      <dgm:spPr/>
    </dgm:pt>
    <dgm:pt modelId="{A42049F1-8724-45B5-934D-253D3C067D24}" type="pres">
      <dgm:prSet presAssocID="{10DF939A-BFD3-41B3-9B89-6EF0DA249FB7}" presName="bSp" presStyleCnt="0"/>
      <dgm:spPr/>
    </dgm:pt>
    <dgm:pt modelId="{E468ED10-6ACD-433A-809E-4BA59BE47C9B}" type="pres">
      <dgm:prSet presAssocID="{10DF939A-BFD3-41B3-9B89-6EF0DA249FB7}" presName="process" presStyleCnt="0"/>
      <dgm:spPr/>
    </dgm:pt>
  </dgm:ptLst>
  <dgm:cxnLst>
    <dgm:cxn modelId="{61E20E8F-3405-490E-B6CB-6502E4A39ABF}" type="presOf" srcId="{10DF939A-BFD3-41B3-9B89-6EF0DA249FB7}" destId="{9D80B093-B6F4-49BA-8381-AD0251B0E5DF}" srcOrd="0" destOrd="0" presId="urn:microsoft.com/office/officeart/2005/8/layout/hProcess4"/>
    <dgm:cxn modelId="{DBF07A67-F129-42C0-B03B-EBE8806540A8}" type="presParOf" srcId="{9D80B093-B6F4-49BA-8381-AD0251B0E5DF}" destId="{91BFA966-3354-44C1-892C-585B21979C3C}" srcOrd="0" destOrd="0" presId="urn:microsoft.com/office/officeart/2005/8/layout/hProcess4"/>
    <dgm:cxn modelId="{D14146A5-BFFB-4134-B7A0-6A3A663BCF35}" type="presParOf" srcId="{9D80B093-B6F4-49BA-8381-AD0251B0E5DF}" destId="{A42049F1-8724-45B5-934D-253D3C067D24}" srcOrd="1" destOrd="0" presId="urn:microsoft.com/office/officeart/2005/8/layout/hProcess4"/>
    <dgm:cxn modelId="{B985845E-E4E7-4387-BEB5-92222F760DA1}" type="presParOf" srcId="{9D80B093-B6F4-49BA-8381-AD0251B0E5DF}" destId="{E468ED10-6ACD-433A-809E-4BA59BE47C9B}" srcOrd="2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B3B2F-1833-472E-A569-40541F294094}">
      <dsp:nvSpPr>
        <dsp:cNvPr id="0" name=""/>
        <dsp:cNvSpPr/>
      </dsp:nvSpPr>
      <dsp:spPr>
        <a:xfrm>
          <a:off x="197801" y="1123620"/>
          <a:ext cx="2985214" cy="276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>
              <a:solidFill>
                <a:schemeClr val="accent1">
                  <a:lumMod val="75000"/>
                </a:schemeClr>
              </a:solidFill>
            </a:rPr>
            <a:t>ОП «Психологія»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>
              <a:solidFill>
                <a:schemeClr val="accent1">
                  <a:lumMod val="75000"/>
                </a:schemeClr>
              </a:solidFill>
            </a:rPr>
            <a:t>ОП «Організаційна психологія»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>
              <a:solidFill>
                <a:schemeClr val="accent1">
                  <a:lumMod val="75000"/>
                </a:schemeClr>
              </a:solidFill>
            </a:rPr>
            <a:t>ОП «Клінічна та реабілітаційна психологія»</a:t>
          </a:r>
        </a:p>
      </dsp:txBody>
      <dsp:txXfrm>
        <a:off x="261351" y="1187170"/>
        <a:ext cx="2858114" cy="2042671"/>
      </dsp:txXfrm>
    </dsp:sp>
    <dsp:sp modelId="{66C4996C-467B-41DF-A6A8-22C98B0F50EE}">
      <dsp:nvSpPr>
        <dsp:cNvPr id="0" name=""/>
        <dsp:cNvSpPr/>
      </dsp:nvSpPr>
      <dsp:spPr>
        <a:xfrm>
          <a:off x="1250320" y="1775970"/>
          <a:ext cx="3298978" cy="3298978"/>
        </a:xfrm>
        <a:prstGeom prst="leftCircularArrow">
          <a:avLst>
            <a:gd name="adj1" fmla="val 1836"/>
            <a:gd name="adj2" fmla="val 219165"/>
            <a:gd name="adj3" fmla="val 1853079"/>
            <a:gd name="adj4" fmla="val 8882892"/>
            <a:gd name="adj5" fmla="val 214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85951-44C9-471B-94D8-322C94C9A504}">
      <dsp:nvSpPr>
        <dsp:cNvPr id="0" name=""/>
        <dsp:cNvSpPr/>
      </dsp:nvSpPr>
      <dsp:spPr>
        <a:xfrm>
          <a:off x="396635" y="3258568"/>
          <a:ext cx="2353980" cy="936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Магістратура</a:t>
          </a:r>
        </a:p>
      </dsp:txBody>
      <dsp:txXfrm>
        <a:off x="424052" y="3285985"/>
        <a:ext cx="2299146" cy="881266"/>
      </dsp:txXfrm>
    </dsp:sp>
    <dsp:sp modelId="{F99304E3-9339-4CB6-8825-076613456986}">
      <dsp:nvSpPr>
        <dsp:cNvPr id="0" name=""/>
        <dsp:cNvSpPr/>
      </dsp:nvSpPr>
      <dsp:spPr>
        <a:xfrm>
          <a:off x="3401863" y="1147820"/>
          <a:ext cx="2995516" cy="2738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solidFill>
                <a:schemeClr val="accent2">
                  <a:lumMod val="50000"/>
                </a:schemeClr>
              </a:solidFill>
            </a:rPr>
            <a:t>ОП «Психологія»</a:t>
          </a:r>
        </a:p>
      </dsp:txBody>
      <dsp:txXfrm>
        <a:off x="3464886" y="1797685"/>
        <a:ext cx="2869470" cy="2025705"/>
      </dsp:txXfrm>
    </dsp:sp>
    <dsp:sp modelId="{B027D876-7A97-47ED-AABF-E479253E2DCC}">
      <dsp:nvSpPr>
        <dsp:cNvPr id="0" name=""/>
        <dsp:cNvSpPr/>
      </dsp:nvSpPr>
      <dsp:spPr>
        <a:xfrm>
          <a:off x="3691111" y="3150270"/>
          <a:ext cx="2353980" cy="936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Аспірантура (</a:t>
          </a:r>
          <a:r>
            <a:rPr lang="en-US" sz="2000" kern="1200" dirty="0"/>
            <a:t>PhD)</a:t>
          </a:r>
          <a:endParaRPr lang="uk-UA" sz="2000" kern="1200" dirty="0"/>
        </a:p>
      </dsp:txBody>
      <dsp:txXfrm>
        <a:off x="3718528" y="3177687"/>
        <a:ext cx="2299146" cy="881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F69C4-ADE9-4A1C-8489-F6A39BA808E9}">
      <dsp:nvSpPr>
        <dsp:cNvPr id="0" name=""/>
        <dsp:cNvSpPr/>
      </dsp:nvSpPr>
      <dsp:spPr>
        <a:xfrm>
          <a:off x="36164" y="544525"/>
          <a:ext cx="2794377" cy="2304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75000"/>
                </a:schemeClr>
              </a:solidFill>
            </a:rPr>
            <a:t>Проекти</a:t>
          </a:r>
          <a:endParaRPr lang="uk-UA" sz="2400" b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err="1" smtClean="0">
              <a:solidFill>
                <a:schemeClr val="accent1">
                  <a:lumMod val="75000"/>
                </a:schemeClr>
              </a:solidFill>
            </a:rPr>
            <a:t>Волонтерство</a:t>
          </a:r>
          <a:endParaRPr lang="uk-UA" sz="2400" b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75000"/>
                </a:schemeClr>
              </a:solidFill>
            </a:rPr>
            <a:t>Вільний вибір дисциплін</a:t>
          </a:r>
          <a:endParaRPr lang="uk-UA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9203" y="597564"/>
        <a:ext cx="2688299" cy="1704818"/>
      </dsp:txXfrm>
    </dsp:sp>
    <dsp:sp modelId="{2294F888-A915-4C9E-9344-C2B03B13196D}">
      <dsp:nvSpPr>
        <dsp:cNvPr id="0" name=""/>
        <dsp:cNvSpPr/>
      </dsp:nvSpPr>
      <dsp:spPr>
        <a:xfrm>
          <a:off x="816953" y="682224"/>
          <a:ext cx="3907749" cy="3907749"/>
        </a:xfrm>
        <a:prstGeom prst="leftCircularArrow">
          <a:avLst>
            <a:gd name="adj1" fmla="val 1636"/>
            <a:gd name="adj2" fmla="val 194347"/>
            <a:gd name="adj3" fmla="val 1516488"/>
            <a:gd name="adj4" fmla="val 8571120"/>
            <a:gd name="adj5" fmla="val 1908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F0CB5-409D-42BB-9F34-85B46B5FF7D7}">
      <dsp:nvSpPr>
        <dsp:cNvPr id="0" name=""/>
        <dsp:cNvSpPr/>
      </dsp:nvSpPr>
      <dsp:spPr>
        <a:xfrm>
          <a:off x="26685" y="2786421"/>
          <a:ext cx="2483891" cy="9877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Стипендії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5616" y="2815352"/>
        <a:ext cx="2426029" cy="929899"/>
      </dsp:txXfrm>
    </dsp:sp>
    <dsp:sp modelId="{7C3D6AFA-988C-4A39-B94B-781082C68224}">
      <dsp:nvSpPr>
        <dsp:cNvPr id="0" name=""/>
        <dsp:cNvSpPr/>
      </dsp:nvSpPr>
      <dsp:spPr>
        <a:xfrm>
          <a:off x="3726047" y="544525"/>
          <a:ext cx="2794377" cy="2304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err="1" smtClean="0">
              <a:solidFill>
                <a:schemeClr val="accent1">
                  <a:lumMod val="50000"/>
                </a:schemeClr>
              </a:solidFill>
            </a:rPr>
            <a:t>Тьюторство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Конкурси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Тренінги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79086" y="1091445"/>
        <a:ext cx="2688299" cy="1704818"/>
      </dsp:txXfrm>
    </dsp:sp>
    <dsp:sp modelId="{BDC479D3-DC1A-4387-B8B8-8819ADA17C61}">
      <dsp:nvSpPr>
        <dsp:cNvPr id="0" name=""/>
        <dsp:cNvSpPr/>
      </dsp:nvSpPr>
      <dsp:spPr>
        <a:xfrm>
          <a:off x="3904581" y="2892602"/>
          <a:ext cx="2483891" cy="9877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Практика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933512" y="2921533"/>
        <a:ext cx="2426029" cy="929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5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18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70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0779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923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763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111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9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4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2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7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6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4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9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7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8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9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1.png"/><Relationship Id="rId5" Type="http://schemas.openxmlformats.org/officeDocument/2006/relationships/image" Target="../media/image10.jpeg"/><Relationship Id="rId10" Type="http://schemas.microsoft.com/office/2007/relationships/diagramDrawing" Target="../diagrams/drawing1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2.png"/><Relationship Id="rId4" Type="http://schemas.openxmlformats.org/officeDocument/2006/relationships/image" Target="../media/image10.jpe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9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3.png"/><Relationship Id="rId5" Type="http://schemas.openxmlformats.org/officeDocument/2006/relationships/image" Target="../media/image10.jpeg"/><Relationship Id="rId10" Type="http://schemas.microsoft.com/office/2007/relationships/diagramDrawing" Target="../diagrams/drawing3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8" y="481026"/>
            <a:ext cx="5357503" cy="3914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0" y="481026"/>
            <a:ext cx="3403601" cy="8490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44557" y="6159116"/>
            <a:ext cx="3247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spc="150" dirty="0" err="1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вул</a:t>
            </a:r>
            <a:r>
              <a:rPr lang="ru-RU" sz="1600" spc="150" dirty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sz="1600" spc="150" dirty="0" err="1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Шевченка</a:t>
            </a:r>
            <a:r>
              <a:rPr lang="ru-RU" sz="1600" spc="150" dirty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, 57</a:t>
            </a:r>
          </a:p>
          <a:p>
            <a:pPr lvl="0" algn="ctr"/>
            <a:r>
              <a:rPr lang="ru-RU" sz="1600" spc="150" dirty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м. </a:t>
            </a:r>
            <a:r>
              <a:rPr lang="ru-RU" sz="1600" spc="150" dirty="0" err="1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Івано-Франківськ</a:t>
            </a:r>
            <a:endParaRPr lang="ru-RU" sz="1600" spc="150" dirty="0">
              <a:ln w="11430"/>
              <a:solidFill>
                <a:schemeClr val="bg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401" y="6297615"/>
            <a:ext cx="3403601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>
                <a:ln w="11430"/>
                <a:solidFill>
                  <a:schemeClr val="bg1"/>
                </a:solidFill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chemeClr val="bg2">
                    <a:lumMod val="20000"/>
                    <a:lumOff val="80000"/>
                  </a:schemeClr>
                </a:solidFill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Как запретить геолокацию в Viber на Android и 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06" y="6232031"/>
            <a:ext cx="704187" cy="4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4019" y="3808269"/>
            <a:ext cx="11740763" cy="138499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uk-UA" sz="2400" i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                                                                    </a:t>
            </a:r>
            <a:r>
              <a:rPr lang="uk-UA" sz="2800" i="1" u="sng" dirty="0" smtClean="0">
                <a:solidFill>
                  <a:schemeClr val="accent2">
                    <a:lumMod val="50000"/>
                  </a:schemeClr>
                </a:solidFill>
              </a:rPr>
              <a:t>Бакалаврат </a:t>
            </a:r>
          </a:p>
          <a:p>
            <a:r>
              <a:rPr lang="uk-UA" sz="2800" i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</a:t>
            </a:r>
            <a:r>
              <a:rPr lang="uk-UA" sz="2800" i="1" u="sng" dirty="0" smtClean="0">
                <a:solidFill>
                  <a:schemeClr val="bg1"/>
                </a:solidFill>
              </a:rPr>
              <a:t>Факультету психології</a:t>
            </a:r>
          </a:p>
          <a:p>
            <a:r>
              <a:rPr lang="uk-UA" sz="2800" i="1" u="sng" dirty="0" smtClean="0">
                <a:solidFill>
                  <a:schemeClr val="bg1"/>
                </a:solidFill>
              </a:rPr>
              <a:t>           Прикарпатського національного </a:t>
            </a:r>
            <a:r>
              <a:rPr lang="uk-UA" sz="2800" i="1" u="sng" dirty="0" err="1" smtClean="0">
                <a:solidFill>
                  <a:schemeClr val="bg1"/>
                </a:solidFill>
              </a:rPr>
              <a:t>університут</a:t>
            </a:r>
            <a:r>
              <a:rPr lang="uk-UA" sz="2800" i="1" u="sng" dirty="0" smtClean="0">
                <a:solidFill>
                  <a:schemeClr val="bg1"/>
                </a:solidFill>
              </a:rPr>
              <a:t> імені Вас</a:t>
            </a:r>
            <a:r>
              <a:rPr lang="uk-UA" sz="2800" i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иля Стефаника</a:t>
            </a:r>
            <a:endParaRPr lang="ru-RU" sz="2800" i="1" u="sng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2" descr="Телефонный звонок IQ People Computer Иконка Трубка, Iphone, синий,  электроника, текст png | Klipart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5" y="6411522"/>
            <a:ext cx="684323" cy="39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70940"/>
            <a:ext cx="12192000" cy="105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3C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4" descr="интернет иконки. Скачать бесплатно иконки интернет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25173" y="5603975"/>
            <a:ext cx="482711" cy="482711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8100111" y="5717192"/>
            <a:ext cx="4134465" cy="36933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non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https://philosophical.pnu.edu.ua/</a:t>
            </a:r>
            <a:endParaRPr lang="ru-RU" b="1" spc="150" dirty="0">
              <a:ln w="11430"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Иконка «Телефон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8596" y="6351570"/>
            <a:ext cx="357190" cy="357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700" y="6190744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Location mark free vector icons designed by Icomoon | Icon design, Vector  icon design, Vector icons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821828" y="6256284"/>
            <a:ext cx="785818" cy="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081987" y="614364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вул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Шевченка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57</a:t>
            </a:r>
          </a:p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Івано-Франківськ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6529" y="-61772"/>
            <a:ext cx="3500429" cy="112362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6096A261-0E51-4DD1-9F19-244768B6D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417071"/>
              </p:ext>
            </p:extLst>
          </p:nvPr>
        </p:nvGraphicFramePr>
        <p:xfrm>
          <a:off x="1227909" y="-61771"/>
          <a:ext cx="6520425" cy="503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D9CF01E-77CF-44E2-9893-68607B4216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4820" y="1024463"/>
            <a:ext cx="2665652" cy="39984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AD63797-E02C-4121-A035-8E5EE9B9BFB5}"/>
              </a:ext>
            </a:extLst>
          </p:cNvPr>
          <p:cNvSpPr txBox="1"/>
          <p:nvPr/>
        </p:nvSpPr>
        <p:spPr>
          <a:xfrm>
            <a:off x="1624533" y="355493"/>
            <a:ext cx="610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chemeClr val="accent1">
                    <a:lumMod val="50000"/>
                  </a:schemeClr>
                </a:solidFill>
              </a:rPr>
              <a:t>Можливості подальшого навчання:</a:t>
            </a:r>
          </a:p>
        </p:txBody>
      </p:sp>
    </p:spTree>
    <p:extLst>
      <p:ext uri="{BB962C8B-B14F-4D97-AF65-F5344CB8AC3E}">
        <p14:creationId xmlns:p14="http://schemas.microsoft.com/office/powerpoint/2010/main" val="9832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70940"/>
            <a:ext cx="12192000" cy="105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3C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 descr="Иконка «Телефон» — скачай бесплатно PNG и векторе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8596" y="6351570"/>
            <a:ext cx="357190" cy="357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700" y="6190744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Location mark free vector icons designed by Icomoon | Icon design, Vector  icon design, Vector icon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821828" y="6256284"/>
            <a:ext cx="785818" cy="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83694" y="615940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вул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Шевченка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57</a:t>
            </a:r>
          </a:p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Івано-Франківськ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6529" y="-61772"/>
            <a:ext cx="3500429" cy="112362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6096A261-0E51-4DD1-9F19-244768B6D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016151"/>
              </p:ext>
            </p:extLst>
          </p:nvPr>
        </p:nvGraphicFramePr>
        <p:xfrm>
          <a:off x="1249182" y="636218"/>
          <a:ext cx="6520425" cy="503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AD63797-E02C-4121-A035-8E5EE9B9BFB5}"/>
              </a:ext>
            </a:extLst>
          </p:cNvPr>
          <p:cNvSpPr txBox="1"/>
          <p:nvPr/>
        </p:nvSpPr>
        <p:spPr>
          <a:xfrm>
            <a:off x="1459935" y="230859"/>
            <a:ext cx="593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Додаткові можливості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для професійного розвитку та самореалізації:</a:t>
            </a:r>
            <a:endParaRPr lang="uk-U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6537" y="905812"/>
            <a:ext cx="3824677" cy="52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70940"/>
            <a:ext cx="12192000" cy="105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3C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4" descr="интернет иконки. Скачать бесплатно иконки интернет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945233" y="5217459"/>
            <a:ext cx="482711" cy="48271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pic>
        <p:nvPicPr>
          <p:cNvPr id="7" name="Picture 6" descr="Иконка «Телефон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8596" y="6351570"/>
            <a:ext cx="357190" cy="357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700" y="6190744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Location mark free vector icons designed by Icomoon | Icon design, Vector  icon design, Vector icons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821828" y="6256284"/>
            <a:ext cx="785818" cy="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83694" y="615940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вул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Шевченка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57</a:t>
            </a:r>
          </a:p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Івано-Франківськ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628" y="0"/>
            <a:ext cx="3500429" cy="112362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6096A261-0E51-4DD1-9F19-244768B6D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718828"/>
              </p:ext>
            </p:extLst>
          </p:nvPr>
        </p:nvGraphicFramePr>
        <p:xfrm>
          <a:off x="2071935" y="675503"/>
          <a:ext cx="5015533" cy="430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822" y="978085"/>
            <a:ext cx="7072490" cy="3978276"/>
          </a:xfrm>
          <a:prstGeom prst="rect">
            <a:avLst/>
          </a:prstGeom>
        </p:spPr>
      </p:pic>
      <p:sp>
        <p:nvSpPr>
          <p:cNvPr id="18" name="Місце для вмісту 17"/>
          <p:cNvSpPr>
            <a:spLocks noGrp="1"/>
          </p:cNvSpPr>
          <p:nvPr>
            <p:ph sz="quarter" idx="13"/>
          </p:nvPr>
        </p:nvSpPr>
        <p:spPr>
          <a:xfrm>
            <a:off x="6358956" y="864108"/>
            <a:ext cx="4825512" cy="4279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b="1" dirty="0" smtClean="0"/>
              <a:t>Факультет психології – </a:t>
            </a:r>
            <a:r>
              <a:rPr lang="en-US" sz="4400" b="1" dirty="0" smtClean="0"/>
              <a:t>SMART START</a:t>
            </a:r>
            <a:r>
              <a:rPr lang="uk-UA" sz="4400" b="1" dirty="0" smtClean="0"/>
              <a:t> твого професійного життя</a:t>
            </a:r>
            <a:endParaRPr lang="uk-UA" sz="4400" b="1" dirty="0"/>
          </a:p>
        </p:txBody>
      </p:sp>
      <p:sp>
        <p:nvSpPr>
          <p:cNvPr id="19" name="Прямоугольник 5"/>
          <p:cNvSpPr/>
          <p:nvPr/>
        </p:nvSpPr>
        <p:spPr>
          <a:xfrm>
            <a:off x="7641771" y="5717192"/>
            <a:ext cx="4399443" cy="36933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https://philosophical.pnu.edu.ua/</a:t>
            </a:r>
            <a:endParaRPr lang="ru-RU" b="1" spc="150" dirty="0">
              <a:ln w="11430">
                <a:noFill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5"/>
          <p:cNvSpPr/>
          <p:nvPr/>
        </p:nvSpPr>
        <p:spPr>
          <a:xfrm>
            <a:off x="276449" y="5760327"/>
            <a:ext cx="6320705" cy="36933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non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Приймальна комісія: </a:t>
            </a:r>
            <a:r>
              <a:rPr lang="en-US" b="1" spc="150" dirty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https://admission.pnu.edu.ua/</a:t>
            </a:r>
            <a:endParaRPr lang="ru-RU" b="1" spc="150" dirty="0">
              <a:ln w="11430">
                <a:noFill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5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5722" y="246374"/>
            <a:ext cx="10491784" cy="584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014624" y="789191"/>
            <a:ext cx="4452487" cy="6356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СПЕЦ</a:t>
            </a:r>
            <a:r>
              <a:rPr lang="uk-UA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ІАЛЬНОСТІ</a:t>
            </a:r>
            <a:endParaRPr lang="ru-RU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171053" y="1453752"/>
            <a:ext cx="3568701" cy="59054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latin typeface="Arial Black" panose="020B0A04020102020204" pitchFamily="34" charset="0"/>
              </a:rPr>
              <a:t>	</a:t>
            </a:r>
            <a:r>
              <a:rPr lang="uk-UA" sz="2400" b="1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ПСИХОЛОГІЯ</a:t>
            </a:r>
            <a:endParaRPr lang="ru-RU" sz="2400" b="1" i="1" u="sng" dirty="0">
              <a:solidFill>
                <a:schemeClr val="bg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62" y="1898590"/>
            <a:ext cx="3718859" cy="4070438"/>
          </a:xfrm>
          <a:prstGeom prst="rect">
            <a:avLst/>
          </a:prstGeom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6650201" y="1501964"/>
            <a:ext cx="4041775" cy="79325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latin typeface="Arial Black" panose="020B0A04020102020204" pitchFamily="34" charset="0"/>
              </a:rPr>
              <a:t>             </a:t>
            </a:r>
            <a:r>
              <a:rPr lang="uk-UA" sz="2400" b="1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ФІЛОСФІЯ</a:t>
            </a:r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18" y="1938783"/>
            <a:ext cx="3955150" cy="3951288"/>
          </a:xfrm>
          <a:prstGeom prst="rect">
            <a:avLst/>
          </a:prstGeom>
        </p:spPr>
      </p:pic>
      <p:pic>
        <p:nvPicPr>
          <p:cNvPr id="8" name="Рисунок 7" descr="65417041-db15-48ac-bdea-24e35956774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76" y="171164"/>
            <a:ext cx="3117246" cy="1003338"/>
          </a:xfrm>
          <a:prstGeom prst="rect">
            <a:avLst/>
          </a:prstGeom>
        </p:spPr>
      </p:pic>
      <p:sp>
        <p:nvSpPr>
          <p:cNvPr id="9" name="Прямоугольник 5"/>
          <p:cNvSpPr/>
          <p:nvPr/>
        </p:nvSpPr>
        <p:spPr>
          <a:xfrm>
            <a:off x="3066387" y="6013358"/>
            <a:ext cx="6348960" cy="369332"/>
          </a:xfrm>
          <a:prstGeom prst="rect">
            <a:avLst/>
          </a:prstGeom>
          <a:ln>
            <a:noFill/>
          </a:ln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Приймальна комісія: </a:t>
            </a:r>
            <a:r>
              <a:rPr lang="en-US" b="1" spc="150" dirty="0">
                <a:ln w="11430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https://admission.pnu.edu.ua/</a:t>
            </a:r>
            <a:endParaRPr lang="ru-RU" b="1" spc="150" dirty="0">
              <a:ln w="11430"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254062" cy="10473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740820" y="466490"/>
            <a:ext cx="4968552" cy="10158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Освітній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рівень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Бакалавр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sz="2800" b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Психологія</a:t>
            </a:r>
            <a:endParaRPr lang="uk-UA" sz="2800" b="1" u="sng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5238" y="2461282"/>
            <a:ext cx="3672408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24730" y="2336305"/>
            <a:ext cx="3744416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Реабілітаційна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8" name="Стрелка вниз 7"/>
          <p:cNvSpPr/>
          <p:nvPr/>
        </p:nvSpPr>
        <p:spPr>
          <a:xfrm rot="3041966">
            <a:off x="3989938" y="1585176"/>
            <a:ext cx="459516" cy="861552"/>
          </a:xfrm>
          <a:prstGeom prst="downArrow">
            <a:avLst>
              <a:gd name="adj1" fmla="val 50000"/>
              <a:gd name="adj2" fmla="val 5466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 rot="18164196">
            <a:off x="8054622" y="1550935"/>
            <a:ext cx="398688" cy="826485"/>
          </a:xfrm>
          <a:prstGeom prst="downArrow">
            <a:avLst>
              <a:gd name="adj1" fmla="val 50000"/>
              <a:gd name="adj2" fmla="val 5466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53694" y="3595052"/>
            <a:ext cx="5909473" cy="28200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</a:rPr>
              <a:t>Вступ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</a:rPr>
              <a:t>можливий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</a:rPr>
              <a:t>основі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ОКР молодшого спеціаліста (на основі ПЗСО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 після 11 класу</a:t>
            </a:r>
            <a:endParaRPr lang="uk-UA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ОР бакалавра (на основі ОКР молодшого спеціаліста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 (старші курси)</a:t>
            </a:r>
            <a:endParaRPr lang="uk-UA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ОР бакалавра (на основі здобутого рівня вищої освіти – бакалавра, спеціаліста, магістра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(старші курси)</a:t>
            </a:r>
            <a:endParaRPr lang="uk-UA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89238" y="2099816"/>
            <a:ext cx="2975687" cy="3432154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Українська мова та література;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Математика;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Історія України або іноземна мова, або біологія, або географія, або фізика, або хімія</a:t>
            </a: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94418"/>
            <a:ext cx="3500429" cy="138649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083311" y="2424442"/>
            <a:ext cx="3672408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400" b="1" u="sng" dirty="0">
                <a:solidFill>
                  <a:srgbClr val="002060"/>
                </a:solidFill>
              </a:rPr>
              <a:t>”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83311" y="4199716"/>
            <a:ext cx="3672408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Реабілітаційна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8009" y="1096138"/>
            <a:ext cx="7536916" cy="8309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Вступ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на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освітні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програми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ОКР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молодшого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спеціаліста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(на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основі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ПЗСО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)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після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11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класу</a:t>
            </a:r>
            <a:endParaRPr lang="ru-RU" sz="2400" b="1" i="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911644" y="2810342"/>
            <a:ext cx="936104" cy="369213"/>
          </a:xfrm>
          <a:prstGeom prst="rightArrow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5844014" y="4513729"/>
            <a:ext cx="1045224" cy="361741"/>
          </a:xfrm>
          <a:prstGeom prst="rightArrow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02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3949" y="-124338"/>
            <a:ext cx="3278737" cy="112172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96032" y="335885"/>
            <a:ext cx="4534126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01099" y="1463040"/>
            <a:ext cx="7200800" cy="41017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u="sng" dirty="0">
                <a:solidFill>
                  <a:schemeClr val="accent1">
                    <a:lumMod val="75000"/>
                  </a:schemeClr>
                </a:solidFill>
              </a:rPr>
              <a:t>Випускники програми можуть працювати: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закладах системи освіти (дошкільні, загальноосвітні, професійні, вищі навчальні заклади);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в </a:t>
            </a:r>
            <a:r>
              <a:rPr lang="uk-UA" dirty="0" err="1">
                <a:solidFill>
                  <a:schemeClr val="tx1"/>
                </a:solidFill>
              </a:rPr>
              <a:t>інклюзивно</a:t>
            </a:r>
            <a:r>
              <a:rPr lang="uk-UA" dirty="0">
                <a:solidFill>
                  <a:schemeClr val="tx1"/>
                </a:solidFill>
              </a:rPr>
              <a:t>-ресурсних центрах;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центрах соціальних служб для сім’ї, дітей та молоді, дитячих центрах творчості та </a:t>
            </a:r>
            <a:r>
              <a:rPr lang="uk-UA" dirty="0" smtClean="0">
                <a:solidFill>
                  <a:schemeClr val="tx1"/>
                </a:solidFill>
              </a:rPr>
              <a:t>дозвілля;</a:t>
            </a:r>
            <a:endParaRPr lang="uk-U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у</a:t>
            </a:r>
            <a:r>
              <a:rPr lang="uk-UA" dirty="0">
                <a:solidFill>
                  <a:schemeClr val="tx1"/>
                </a:solidFill>
              </a:rPr>
              <a:t> дитячих будинках, притулках, геронтологічних центрах;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пенітенціарних закладах, митниці, військових формуваннях Міністерства оборони України та Міністерства внутрішніх справ України;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 установах з відбору персоналу (кадрові агентства, центри зайнятості, центри профорієнтації та ін</a:t>
            </a:r>
            <a:r>
              <a:rPr lang="uk-UA" dirty="0" smtClean="0">
                <a:solidFill>
                  <a:schemeClr val="tx1"/>
                </a:solidFill>
              </a:rPr>
              <a:t>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в </a:t>
            </a:r>
            <a:r>
              <a:rPr lang="uk-UA" dirty="0">
                <a:solidFill>
                  <a:schemeClr val="tx1"/>
                </a:solidFill>
              </a:rPr>
              <a:t>організаціях та бізнес-структурах;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приватна діяльність психолога</a:t>
            </a:r>
          </a:p>
        </p:txBody>
      </p:sp>
    </p:spTree>
    <p:extLst>
      <p:ext uri="{BB962C8B-B14F-4D97-AF65-F5344CB8AC3E}">
        <p14:creationId xmlns:p14="http://schemas.microsoft.com/office/powerpoint/2010/main" val="4316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2784" y="0"/>
            <a:ext cx="3391154" cy="96708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83184" y="240128"/>
            <a:ext cx="4541021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Реабілітаційна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38544" y="1291087"/>
            <a:ext cx="8410443" cy="46688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u="sng" dirty="0">
                <a:solidFill>
                  <a:schemeClr val="accent1">
                    <a:lumMod val="75000"/>
                  </a:schemeClr>
                </a:solidFill>
              </a:rPr>
              <a:t>Випускники програми можуть працювати: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закладах охорони здоров’я (лікувально-профілактичні заклади, </a:t>
            </a:r>
            <a:r>
              <a:rPr lang="uk-UA" dirty="0" err="1">
                <a:solidFill>
                  <a:schemeClr val="tx1"/>
                </a:solidFill>
              </a:rPr>
              <a:t>перинатальні</a:t>
            </a:r>
            <a:r>
              <a:rPr lang="uk-UA" dirty="0">
                <a:solidFill>
                  <a:schemeClr val="tx1"/>
                </a:solidFill>
              </a:rPr>
              <a:t>, наркологічні, реабілітаційні центри, заклади санаторно-курортного лікування);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 </a:t>
            </a:r>
            <a:r>
              <a:rPr lang="uk-UA" dirty="0" err="1">
                <a:solidFill>
                  <a:schemeClr val="tx1"/>
                </a:solidFill>
              </a:rPr>
              <a:t>інклюзивно</a:t>
            </a:r>
            <a:r>
              <a:rPr lang="uk-UA" dirty="0">
                <a:solidFill>
                  <a:schemeClr val="tx1"/>
                </a:solidFill>
              </a:rPr>
              <a:t>-ресурсних центрах; дитячих центрах творчості та дозвілля;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у </a:t>
            </a:r>
            <a:r>
              <a:rPr lang="uk-UA" dirty="0">
                <a:solidFill>
                  <a:schemeClr val="tx1"/>
                </a:solidFill>
              </a:rPr>
              <a:t>центрах соціальних служб для сім’ї, дітей та молоді;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службі </a:t>
            </a:r>
            <a:r>
              <a:rPr lang="uk-UA" dirty="0">
                <a:solidFill>
                  <a:schemeClr val="tx1"/>
                </a:solidFill>
              </a:rPr>
              <a:t>довіри, дитячих будинках, школах-інтернатах, геронтологічних центрах;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сферах діяльності, пов’язаних з екстремальною та кризовою психологією (пенітенціарні заклади, військові формування Міністерства оборони України та Міністерства внутрішніх справ України); </a:t>
            </a:r>
            <a:endParaRPr lang="uk-UA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у </a:t>
            </a:r>
            <a:r>
              <a:rPr lang="uk-UA" dirty="0">
                <a:solidFill>
                  <a:schemeClr val="tx1"/>
                </a:solidFill>
              </a:rPr>
              <a:t>закладах системи освіти (дошкільні, загальноосвітні, професійні, вищі навчальні заклади);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 установах з відбору персоналу (кадрові агентства, центри зайнятості, центри профорієнтації та ін.).</a:t>
            </a:r>
          </a:p>
        </p:txBody>
      </p:sp>
    </p:spTree>
    <p:extLst>
      <p:ext uri="{BB962C8B-B14F-4D97-AF65-F5344CB8AC3E}">
        <p14:creationId xmlns:p14="http://schemas.microsoft.com/office/powerpoint/2010/main" val="25580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6436" y="589040"/>
            <a:ext cx="5413876" cy="132343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Освітня програма</a:t>
            </a:r>
          </a:p>
          <a:p>
            <a:pPr algn="ctr"/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«Філософія»</a:t>
            </a:r>
            <a:endParaRPr lang="uk-UA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3" y="2855582"/>
            <a:ext cx="2017146" cy="25630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96" y="2471425"/>
            <a:ext cx="1772299" cy="25700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79" y="2982960"/>
            <a:ext cx="2291837" cy="24357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11608" y="2654151"/>
            <a:ext cx="167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5081" y="2073713"/>
            <a:ext cx="179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6591" y="2425229"/>
            <a:ext cx="132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Вчора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9977" y="5098253"/>
            <a:ext cx="553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Вічна актуальність</a:t>
            </a:r>
          </a:p>
          <a:p>
            <a:pPr algn="ctr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філософії.</a:t>
            </a:r>
          </a:p>
          <a:p>
            <a:pPr algn="ctr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Приєднуйтесь.</a:t>
            </a:r>
            <a:endParaRPr lang="uk-UA" sz="2000" dirty="0">
              <a:solidFill>
                <a:schemeClr val="bg2">
                  <a:lumMod val="40000"/>
                  <a:lumOff val="6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7508098" y="103365"/>
            <a:ext cx="3740002" cy="64633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Кафедра філософії,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соціології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та релігієзнавства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96" y="3772027"/>
            <a:ext cx="3049905" cy="3049905"/>
          </a:xfrm>
          <a:prstGeom prst="rect">
            <a:avLst/>
          </a:prstGeom>
        </p:spPr>
      </p:pic>
      <p:pic>
        <p:nvPicPr>
          <p:cNvPr id="14" name="Рисунок 13" descr="65417041-db15-48ac-bdea-24e35956774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9617" y="-89073"/>
            <a:ext cx="2772415" cy="79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2" y="2596431"/>
            <a:ext cx="1839986" cy="1730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38" y="2479311"/>
            <a:ext cx="1964600" cy="1964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80" y="2700248"/>
            <a:ext cx="1887399" cy="1730359"/>
          </a:xfrm>
          <a:prstGeom prst="rect">
            <a:avLst/>
          </a:prstGeom>
        </p:spPr>
      </p:pic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6462" y="0"/>
            <a:ext cx="2663488" cy="759571"/>
          </a:xfrm>
          <a:prstGeom prst="rect">
            <a:avLst/>
          </a:prstGeom>
        </p:spPr>
      </p:pic>
      <p:sp>
        <p:nvSpPr>
          <p:cNvPr id="12" name="Скругленный прямоугольник 2"/>
          <p:cNvSpPr/>
          <p:nvPr/>
        </p:nvSpPr>
        <p:spPr>
          <a:xfrm>
            <a:off x="3772361" y="298549"/>
            <a:ext cx="4541021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Філософія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2"/>
          <p:cNvSpPr/>
          <p:nvPr/>
        </p:nvSpPr>
        <p:spPr>
          <a:xfrm>
            <a:off x="902061" y="1633561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Наука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2"/>
          <p:cNvSpPr/>
          <p:nvPr/>
        </p:nvSpPr>
        <p:spPr>
          <a:xfrm>
            <a:off x="5189938" y="1646865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Управління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2"/>
          <p:cNvSpPr/>
          <p:nvPr/>
        </p:nvSpPr>
        <p:spPr>
          <a:xfrm>
            <a:off x="9306686" y="1608864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Соціальні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медіа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2"/>
          <p:cNvSpPr/>
          <p:nvPr/>
        </p:nvSpPr>
        <p:spPr>
          <a:xfrm>
            <a:off x="3467074" y="4430607"/>
            <a:ext cx="5410327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Універсальність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філософської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освіти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Будьте ким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бажаєте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6307" y="2097832"/>
            <a:ext cx="2304256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uk-UA" dirty="0">
                <a:cs typeface="Times New Roman" panose="02020603050405020304" pitchFamily="18" charset="0"/>
              </a:rPr>
              <a:t>Повної загальної середньої освіти (після 11 класу)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uk-UA" dirty="0">
                <a:cs typeface="Times New Roman" panose="02020603050405020304" pitchFamily="18" charset="0"/>
              </a:rPr>
              <a:t>Диплома молодшого спеціаліста (на старші курси)</a:t>
            </a:r>
            <a:endParaRPr lang="uk-UA" b="1" dirty="0">
              <a:cs typeface="Times New Roman" panose="02020603050405020304" pitchFamily="18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uk-UA" dirty="0">
                <a:cs typeface="Times New Roman" panose="02020603050405020304" pitchFamily="18" charset="0"/>
              </a:rPr>
              <a:t>Диплома бакалавра, спеціаліста, магістра (на старші курси)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190148" y="2484405"/>
            <a:ext cx="213164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  <a:cs typeface="Times New Roman" panose="02020603050405020304" pitchFamily="18" charset="0"/>
              </a:rPr>
              <a:t>Українська мова та література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  <a:cs typeface="Times New Roman" panose="02020603050405020304" pitchFamily="18" charset="0"/>
              </a:rPr>
              <a:t>Історія України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  <a:cs typeface="Times New Roman" panose="02020603050405020304" pitchFamily="18" charset="0"/>
              </a:rPr>
              <a:t>Математика або іноземна мова, або біологія, або географія, або фізика, або хімія</a:t>
            </a:r>
          </a:p>
          <a:p>
            <a:pPr defTabSz="914400"/>
            <a:endParaRPr lang="uk-U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1699" y="2236331"/>
            <a:ext cx="1980463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Педагогічна діяльність у середній та вищій освіті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Наукові дослідження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Робота у ЗМІ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Управління та політика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Соціальні медіа</a:t>
            </a:r>
          </a:p>
        </p:txBody>
      </p:sp>
      <p:pic>
        <p:nvPicPr>
          <p:cNvPr id="12" name="Рисунок 1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8368" y="0"/>
            <a:ext cx="2489633" cy="709991"/>
          </a:xfrm>
          <a:prstGeom prst="rect">
            <a:avLst/>
          </a:prstGeom>
        </p:spPr>
      </p:pic>
      <p:sp>
        <p:nvSpPr>
          <p:cNvPr id="14" name="Скругленный прямоугольник 2"/>
          <p:cNvSpPr/>
          <p:nvPr/>
        </p:nvSpPr>
        <p:spPr>
          <a:xfrm>
            <a:off x="9101373" y="1258035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 можливості</a:t>
            </a:r>
          </a:p>
        </p:txBody>
      </p:sp>
      <p:sp>
        <p:nvSpPr>
          <p:cNvPr id="15" name="Скругленный прямоугольник 2"/>
          <p:cNvSpPr/>
          <p:nvPr/>
        </p:nvSpPr>
        <p:spPr>
          <a:xfrm>
            <a:off x="5270474" y="1500988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 ЗНО</a:t>
            </a:r>
          </a:p>
          <a:p>
            <a:pPr algn="ctr"/>
            <a:endParaRPr lang="ru-RU" sz="2400" b="1" u="sng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2"/>
          <p:cNvSpPr/>
          <p:nvPr/>
        </p:nvSpPr>
        <p:spPr>
          <a:xfrm>
            <a:off x="1272941" y="1144299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u="sng" dirty="0" smtClean="0">
                <a:solidFill>
                  <a:schemeClr val="accent1">
                    <a:lumMod val="75000"/>
                  </a:schemeClr>
                </a:solidFill>
              </a:rPr>
              <a:t>Вступ на основі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2"/>
          <p:cNvSpPr/>
          <p:nvPr/>
        </p:nvSpPr>
        <p:spPr>
          <a:xfrm>
            <a:off x="3772361" y="298549"/>
            <a:ext cx="4541021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u="sng" dirty="0" err="1" smtClean="0">
                <a:solidFill>
                  <a:schemeClr val="accent1">
                    <a:lumMod val="75000"/>
                  </a:schemeClr>
                </a:solidFill>
              </a:rPr>
              <a:t>Філософія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220</TotalTime>
  <Words>536</Words>
  <Application>Microsoft Office PowerPoint</Application>
  <PresentationFormat>Произвольный</PresentationFormat>
  <Paragraphs>109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Rohatynska</dc:creator>
  <cp:lastModifiedBy>Admin</cp:lastModifiedBy>
  <cp:revision>26</cp:revision>
  <dcterms:created xsi:type="dcterms:W3CDTF">2021-03-15T16:49:05Z</dcterms:created>
  <dcterms:modified xsi:type="dcterms:W3CDTF">2021-03-23T11:25:09Z</dcterms:modified>
</cp:coreProperties>
</file>